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68" r:id="rId3"/>
    <p:sldId id="297" r:id="rId4"/>
    <p:sldId id="269" r:id="rId5"/>
    <p:sldId id="293" r:id="rId6"/>
    <p:sldId id="294" r:id="rId7"/>
    <p:sldId id="296" r:id="rId8"/>
    <p:sldId id="298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81"/>
  </p:normalViewPr>
  <p:slideViewPr>
    <p:cSldViewPr snapToGrid="0" snapToObjects="1">
      <p:cViewPr varScale="1">
        <p:scale>
          <a:sx n="63" d="100"/>
          <a:sy n="63" d="100"/>
        </p:scale>
        <p:origin x="1380" y="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076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713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418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023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47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321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01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474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166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845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998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E9B37-8EF3-244E-9CAD-2345E5491BDC}" type="datetimeFigureOut">
              <a:rPr lang="en-US" smtClean="0"/>
              <a:t>7/10/2023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A3B5-02EB-A547-818B-2037570A7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9941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Cambridge Technical Level 3  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400080"/>
                </a:solidFill>
              </a:rPr>
              <a:t>Digital Media</a:t>
            </a:r>
          </a:p>
        </p:txBody>
      </p:sp>
    </p:spTree>
    <p:extLst>
      <p:ext uri="{BB962C8B-B14F-4D97-AF65-F5344CB8AC3E}">
        <p14:creationId xmlns:p14="http://schemas.microsoft.com/office/powerpoint/2010/main" val="3152967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course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77500" lnSpcReduction="20000"/>
          </a:bodyPr>
          <a:lstStyle/>
          <a:p>
            <a:r>
              <a:rPr lang="en-GB" dirty="0">
                <a:solidFill>
                  <a:schemeClr val="accent6"/>
                </a:solidFill>
              </a:rPr>
              <a:t>Unit 1 – Media Products and Audiences (externally examined)</a:t>
            </a:r>
          </a:p>
          <a:p>
            <a:r>
              <a:rPr lang="en-GB" dirty="0">
                <a:solidFill>
                  <a:schemeClr val="accent6"/>
                </a:solidFill>
              </a:rPr>
              <a:t>Unit 2 Pre-production and Planning (externally examined) </a:t>
            </a:r>
          </a:p>
          <a:p>
            <a:r>
              <a:rPr lang="en-GB" dirty="0"/>
              <a:t>Unit 3 – Create a Media Product  (internally assessed)</a:t>
            </a:r>
          </a:p>
          <a:p>
            <a:r>
              <a:rPr lang="en-GB" dirty="0"/>
              <a:t>Unit 20 – Advertising Media (internally assessed)</a:t>
            </a:r>
          </a:p>
          <a:p>
            <a:r>
              <a:rPr lang="en-GB" dirty="0"/>
              <a:t>Unit 21 – Plan and Deliver a Pitch for a Media Product (internally Assessed) </a:t>
            </a:r>
            <a:r>
              <a:rPr lang="en-GB" dirty="0">
                <a:solidFill>
                  <a:schemeClr val="tx2">
                    <a:lumMod val="50000"/>
                  </a:schemeClr>
                </a:solidFill>
              </a:rPr>
              <a:t>( Unit 20 and 21 will be combined in same project )</a:t>
            </a:r>
          </a:p>
          <a:p>
            <a:r>
              <a:rPr lang="en-GB" dirty="0"/>
              <a:t>Unit 23 – Create A Personal Media Profile (internally Assessed)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Students achieve Pass/ Merit/ Distinction/ Distinction *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81885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9DFB709-A665-AF4B-8377-AD51984AF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UCAS Points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236B373-CC61-644D-AFDA-4AA97AF8F25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err="1"/>
              <a:t>Camb</a:t>
            </a:r>
            <a:r>
              <a:rPr lang="en-US" dirty="0"/>
              <a:t> Tech</a:t>
            </a:r>
          </a:p>
          <a:p>
            <a:r>
              <a:rPr lang="en-US" dirty="0"/>
              <a:t>D* - 56 UCAS points</a:t>
            </a:r>
          </a:p>
          <a:p>
            <a:r>
              <a:rPr lang="en-US" dirty="0"/>
              <a:t>Distinction  - 48 </a:t>
            </a:r>
          </a:p>
          <a:p>
            <a:r>
              <a:rPr lang="en-US" dirty="0"/>
              <a:t>Merit – 32</a:t>
            </a:r>
          </a:p>
          <a:p>
            <a:r>
              <a:rPr lang="en-US" dirty="0"/>
              <a:t>Pass – 16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C43FA1-314E-2E4E-9028-C726598AA90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A level </a:t>
            </a:r>
          </a:p>
          <a:p>
            <a:r>
              <a:rPr lang="en-US" dirty="0"/>
              <a:t>A* - 56</a:t>
            </a:r>
          </a:p>
          <a:p>
            <a:r>
              <a:rPr lang="en-US" dirty="0"/>
              <a:t>A – 48</a:t>
            </a:r>
          </a:p>
          <a:p>
            <a:r>
              <a:rPr lang="en-US" dirty="0"/>
              <a:t>B – 40 </a:t>
            </a:r>
          </a:p>
          <a:p>
            <a:r>
              <a:rPr lang="en-US" dirty="0"/>
              <a:t>C -  32</a:t>
            </a:r>
          </a:p>
          <a:p>
            <a:r>
              <a:rPr lang="en-US" dirty="0"/>
              <a:t>D – 24</a:t>
            </a:r>
          </a:p>
          <a:p>
            <a:r>
              <a:rPr lang="en-US" dirty="0"/>
              <a:t>E - 16</a:t>
            </a:r>
          </a:p>
        </p:txBody>
      </p:sp>
    </p:spTree>
    <p:extLst>
      <p:ext uri="{BB962C8B-B14F-4D97-AF65-F5344CB8AC3E}">
        <p14:creationId xmlns:p14="http://schemas.microsoft.com/office/powerpoint/2010/main" val="3730673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plan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Unit 1 , 3 and start Unit 20  in Y12 </a:t>
            </a:r>
          </a:p>
          <a:p>
            <a:endParaRPr lang="en-US" dirty="0"/>
          </a:p>
          <a:p>
            <a:r>
              <a:rPr lang="en-US" dirty="0"/>
              <a:t>Units 2, 20, 21, and 23 in Y13 </a:t>
            </a:r>
          </a:p>
          <a:p>
            <a:endParaRPr lang="en-US" dirty="0"/>
          </a:p>
          <a:p>
            <a:r>
              <a:rPr lang="en-US" dirty="0"/>
              <a:t>Sit exams for unit 1 at end of Year 12 and sit Unit 2 in Jan of Y13</a:t>
            </a:r>
          </a:p>
          <a:p>
            <a:r>
              <a:rPr lang="en-US" dirty="0"/>
              <a:t>Opportunity to re-sit at end of Y13 </a:t>
            </a:r>
          </a:p>
        </p:txBody>
      </p:sp>
    </p:spTree>
    <p:extLst>
      <p:ext uri="{BB962C8B-B14F-4D97-AF65-F5344CB8AC3E}">
        <p14:creationId xmlns:p14="http://schemas.microsoft.com/office/powerpoint/2010/main" val="248996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12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ESS – Unit 1 and </a:t>
            </a:r>
          </a:p>
          <a:p>
            <a:r>
              <a:rPr lang="en-GB" dirty="0"/>
              <a:t>KNW – Unit 3 Create a media product (coursework)</a:t>
            </a:r>
          </a:p>
          <a:p>
            <a:r>
              <a:rPr lang="en-GB" dirty="0"/>
              <a:t>Both work on Unit 20 </a:t>
            </a:r>
          </a:p>
        </p:txBody>
      </p:sp>
    </p:spTree>
    <p:extLst>
      <p:ext uri="{BB962C8B-B14F-4D97-AF65-F5344CB8AC3E}">
        <p14:creationId xmlns:p14="http://schemas.microsoft.com/office/powerpoint/2010/main" val="23527239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Equipment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Big Folder – for practical units ( 3, 20, 21, 23) </a:t>
            </a:r>
          </a:p>
          <a:p>
            <a:r>
              <a:rPr lang="en-GB" dirty="0"/>
              <a:t>Smaller folder – for exam units ( 1 &amp; 2)</a:t>
            </a:r>
          </a:p>
          <a:p>
            <a:r>
              <a:rPr lang="en-GB" dirty="0" err="1"/>
              <a:t>Sd</a:t>
            </a:r>
            <a:r>
              <a:rPr lang="en-GB" dirty="0"/>
              <a:t> card Class 10, 4Gb</a:t>
            </a:r>
          </a:p>
        </p:txBody>
      </p:sp>
    </p:spTree>
    <p:extLst>
      <p:ext uri="{BB962C8B-B14F-4D97-AF65-F5344CB8AC3E}">
        <p14:creationId xmlns:p14="http://schemas.microsoft.com/office/powerpoint/2010/main" val="2945348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How will it be different from Level 2 </a:t>
            </a:r>
            <a:r>
              <a:rPr lang="en-GB" dirty="0" err="1"/>
              <a:t>imedia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Higher standard of technical expertise</a:t>
            </a:r>
          </a:p>
          <a:p>
            <a:r>
              <a:rPr lang="en-GB" dirty="0"/>
              <a:t>Exams more difficult – requiring more content learned </a:t>
            </a:r>
          </a:p>
          <a:p>
            <a:r>
              <a:rPr lang="en-GB" dirty="0"/>
              <a:t>More time spent in free lessons and at home</a:t>
            </a:r>
          </a:p>
          <a:p>
            <a:r>
              <a:rPr lang="en-GB" dirty="0"/>
              <a:t>Must edit on adobe premiere</a:t>
            </a:r>
          </a:p>
          <a:p>
            <a:r>
              <a:rPr lang="en-GB" dirty="0"/>
              <a:t>Unit 1 Industries  and Audiences </a:t>
            </a:r>
          </a:p>
        </p:txBody>
      </p:sp>
    </p:spTree>
    <p:extLst>
      <p:ext uri="{BB962C8B-B14F-4D97-AF65-F5344CB8AC3E}">
        <p14:creationId xmlns:p14="http://schemas.microsoft.com/office/powerpoint/2010/main" val="12392571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BE7FC-FFEB-4164-8CD6-858DD95B2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to do over summer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39C7D4-5787-4DEF-9137-34900BEBA8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Watch adverts and think about how camera, sound editing are used to create meaning </a:t>
            </a:r>
          </a:p>
          <a:p>
            <a:r>
              <a:rPr lang="en-GB" dirty="0"/>
              <a:t>Keep an eye on news stories about the Media – </a:t>
            </a:r>
            <a:r>
              <a:rPr lang="en-GB" dirty="0" err="1"/>
              <a:t>ie</a:t>
            </a:r>
            <a:r>
              <a:rPr lang="en-GB" dirty="0"/>
              <a:t> Twitter V Threads  or The </a:t>
            </a:r>
            <a:r>
              <a:rPr lang="en-GB"/>
              <a:t>microsoft</a:t>
            </a:r>
            <a:r>
              <a:rPr lang="en-GB" dirty="0"/>
              <a:t> takeover of Activision Blizzard</a:t>
            </a:r>
          </a:p>
        </p:txBody>
      </p:sp>
    </p:spTree>
    <p:extLst>
      <p:ext uri="{BB962C8B-B14F-4D97-AF65-F5344CB8AC3E}">
        <p14:creationId xmlns:p14="http://schemas.microsoft.com/office/powerpoint/2010/main" val="824839195"/>
      </p:ext>
    </p:extLst>
  </p:cSld>
  <p:clrMapOvr>
    <a:masterClrMapping/>
  </p:clrMapOvr>
</p:sld>
</file>

<file path=ppt/theme/theme1.xml><?xml version="1.0" encoding="utf-8"?>
<a:theme xmlns:a="http://schemas.openxmlformats.org/drawingml/2006/main" name="sian ">
  <a:themeElements>
    <a:clrScheme name="Custom 6">
      <a:dk1>
        <a:srgbClr val="8000FF"/>
      </a:dk1>
      <a:lt1>
        <a:srgbClr val="7A3D9A"/>
      </a:lt1>
      <a:dk2>
        <a:srgbClr val="C8C2FF"/>
      </a:dk2>
      <a:lt2>
        <a:srgbClr val="EEA0D9"/>
      </a:lt2>
      <a:accent1>
        <a:srgbClr val="BA5199"/>
      </a:accent1>
      <a:accent2>
        <a:srgbClr val="7C479C"/>
      </a:accent2>
      <a:accent3>
        <a:srgbClr val="A23A9F"/>
      </a:accent3>
      <a:accent4>
        <a:srgbClr val="570074"/>
      </a:accent4>
      <a:accent5>
        <a:srgbClr val="800080"/>
      </a:accent5>
      <a:accent6>
        <a:srgbClr val="FF0080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6F60D6F7F491B4CB64C9D4C138C0A3D" ma:contentTypeVersion="16" ma:contentTypeDescription="Create a new document." ma:contentTypeScope="" ma:versionID="b28207023a8f823ab4d3c50226e86b0d">
  <xsd:schema xmlns:xsd="http://www.w3.org/2001/XMLSchema" xmlns:xs="http://www.w3.org/2001/XMLSchema" xmlns:p="http://schemas.microsoft.com/office/2006/metadata/properties" xmlns:ns2="9bf20933-00d2-4891-afb5-6d1be79a8f14" xmlns:ns3="616fa6b7-aa88-4ea4-adeb-214dd02a5d83" targetNamespace="http://schemas.microsoft.com/office/2006/metadata/properties" ma:root="true" ma:fieldsID="4ee5f3fa5dc2a1ad0725aa8f2b813ef8" ns2:_="" ns3:_="">
    <xsd:import namespace="9bf20933-00d2-4891-afb5-6d1be79a8f14"/>
    <xsd:import namespace="616fa6b7-aa88-4ea4-adeb-214dd02a5d8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f20933-00d2-4891-afb5-6d1be79a8f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24db4caa-6185-494a-8c72-0bb2e6d5a2c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6fa6b7-aa88-4ea4-adeb-214dd02a5d8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141b6454-bbfe-4398-a174-ccce48d32add}" ma:internalName="TaxCatchAll" ma:showField="CatchAllData" ma:web="616fa6b7-aa88-4ea4-adeb-214dd02a5d8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bf20933-00d2-4891-afb5-6d1be79a8f14">
      <Terms xmlns="http://schemas.microsoft.com/office/infopath/2007/PartnerControls"/>
    </lcf76f155ced4ddcb4097134ff3c332f>
    <TaxCatchAll xmlns="616fa6b7-aa88-4ea4-adeb-214dd02a5d83" xsi:nil="true"/>
  </documentManagement>
</p:properties>
</file>

<file path=customXml/itemProps1.xml><?xml version="1.0" encoding="utf-8"?>
<ds:datastoreItem xmlns:ds="http://schemas.openxmlformats.org/officeDocument/2006/customXml" ds:itemID="{E3F5A9EF-4DF4-44F7-98A5-72E839171009}"/>
</file>

<file path=customXml/itemProps2.xml><?xml version="1.0" encoding="utf-8"?>
<ds:datastoreItem xmlns:ds="http://schemas.openxmlformats.org/officeDocument/2006/customXml" ds:itemID="{F591E8AF-7E7B-4B7C-88DD-FAAA420546AF}"/>
</file>

<file path=customXml/itemProps3.xml><?xml version="1.0" encoding="utf-8"?>
<ds:datastoreItem xmlns:ds="http://schemas.openxmlformats.org/officeDocument/2006/customXml" ds:itemID="{DCF4163D-5C1E-46B7-BEB8-87CC80AD5F45}"/>
</file>

<file path=docProps/app.xml><?xml version="1.0" encoding="utf-8"?>
<Properties xmlns="http://schemas.openxmlformats.org/officeDocument/2006/extended-properties" xmlns:vt="http://schemas.openxmlformats.org/officeDocument/2006/docPropsVTypes">
  <Template>sian .thmx</Template>
  <TotalTime>1206</TotalTime>
  <Words>325</Words>
  <Application>Microsoft Office PowerPoint</Application>
  <PresentationFormat>On-screen Show (4:3)</PresentationFormat>
  <Paragraphs>48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Arial</vt:lpstr>
      <vt:lpstr>sian </vt:lpstr>
      <vt:lpstr>Cambridge Technical Level 3   </vt:lpstr>
      <vt:lpstr>The course </vt:lpstr>
      <vt:lpstr>UCAS Points</vt:lpstr>
      <vt:lpstr>Course plan </vt:lpstr>
      <vt:lpstr>Year 12 </vt:lpstr>
      <vt:lpstr>Equipment </vt:lpstr>
      <vt:lpstr>How will it be different from Level 2 imedia</vt:lpstr>
      <vt:lpstr>What to do over summer </vt:lpstr>
    </vt:vector>
  </TitlesOfParts>
  <Company>Prince Henry's Grammar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A2 Media Studies</dc:title>
  <dc:creator>Sian Ellis</dc:creator>
  <cp:lastModifiedBy>Ellis, S</cp:lastModifiedBy>
  <cp:revision>26</cp:revision>
  <dcterms:created xsi:type="dcterms:W3CDTF">2017-09-04T18:45:45Z</dcterms:created>
  <dcterms:modified xsi:type="dcterms:W3CDTF">2023-07-10T11:58:14Z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0x01010016F60D6F7F491B4CB64C9D4C138C0A3D</vt:lpwstr>
  </property>
</Properties>
</file>