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99" r:id="rId5"/>
    <p:sldId id="300" r:id="rId6"/>
    <p:sldId id="369" r:id="rId7"/>
    <p:sldId id="356" r:id="rId8"/>
    <p:sldId id="359" r:id="rId9"/>
    <p:sldId id="302" r:id="rId10"/>
    <p:sldId id="301" r:id="rId11"/>
    <p:sldId id="303" r:id="rId12"/>
    <p:sldId id="304" r:id="rId13"/>
    <p:sldId id="353" r:id="rId14"/>
    <p:sldId id="305" r:id="rId15"/>
    <p:sldId id="307" r:id="rId16"/>
    <p:sldId id="354" r:id="rId17"/>
    <p:sldId id="308" r:id="rId18"/>
    <p:sldId id="309" r:id="rId19"/>
    <p:sldId id="366" r:id="rId20"/>
    <p:sldId id="367" r:id="rId21"/>
    <p:sldId id="368" r:id="rId22"/>
    <p:sldId id="351" r:id="rId23"/>
    <p:sldId id="352" r:id="rId24"/>
    <p:sldId id="355" r:id="rId25"/>
    <p:sldId id="361" r:id="rId26"/>
    <p:sldId id="362" r:id="rId27"/>
    <p:sldId id="364" r:id="rId28"/>
    <p:sldId id="365" r:id="rId29"/>
    <p:sldId id="37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0D6"/>
    <a:srgbClr val="D2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2F5D66-31A9-C7E4-CE7A-E10BD2FF72E2}" v="545" dt="2021-01-24T21:44:49.050"/>
    <p1510:client id="{F7806563-D3F7-4061-8C37-17DB8BC2A0AB}" v="52" dt="2021-01-24T21:49:18.5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5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yam, DJ" userId="b8462344-8685-44aa-b087-a6b706cd5b69" providerId="ADAL" clId="{F7806563-D3F7-4061-8C37-17DB8BC2A0AB}"/>
    <pc:docChg chg="modSld modMainMaster">
      <pc:chgData name="Hyam, DJ" userId="b8462344-8685-44aa-b087-a6b706cd5b69" providerId="ADAL" clId="{F7806563-D3F7-4061-8C37-17DB8BC2A0AB}" dt="2021-01-24T21:49:18.558" v="50"/>
      <pc:docMkLst>
        <pc:docMk/>
      </pc:docMkLst>
      <pc:sldChg chg="setBg">
        <pc:chgData name="Hyam, DJ" userId="b8462344-8685-44aa-b087-a6b706cd5b69" providerId="ADAL" clId="{F7806563-D3F7-4061-8C37-17DB8BC2A0AB}" dt="2021-01-24T21:49:18.558" v="50"/>
        <pc:sldMkLst>
          <pc:docMk/>
          <pc:sldMk cId="3993597841" sldId="299"/>
        </pc:sldMkLst>
      </pc:sldChg>
      <pc:sldChg chg="addSp modSp">
        <pc:chgData name="Hyam, DJ" userId="b8462344-8685-44aa-b087-a6b706cd5b69" providerId="ADAL" clId="{F7806563-D3F7-4061-8C37-17DB8BC2A0AB}" dt="2021-01-20T15:11:45.362" v="1" actId="1076"/>
        <pc:sldMkLst>
          <pc:docMk/>
          <pc:sldMk cId="104684087" sldId="300"/>
        </pc:sldMkLst>
        <pc:picChg chg="add mod">
          <ac:chgData name="Hyam, DJ" userId="b8462344-8685-44aa-b087-a6b706cd5b69" providerId="ADAL" clId="{F7806563-D3F7-4061-8C37-17DB8BC2A0AB}" dt="2021-01-20T15:11:45.362" v="1" actId="1076"/>
          <ac:picMkLst>
            <pc:docMk/>
            <pc:sldMk cId="104684087" sldId="300"/>
            <ac:picMk id="7" creationId="{D0A02B6A-0CD0-456F-9FC5-922F13F1DC8C}"/>
          </ac:picMkLst>
        </pc:picChg>
      </pc:sldChg>
      <pc:sldChg chg="addSp modSp">
        <pc:chgData name="Hyam, DJ" userId="b8462344-8685-44aa-b087-a6b706cd5b69" providerId="ADAL" clId="{F7806563-D3F7-4061-8C37-17DB8BC2A0AB}" dt="2021-01-20T15:12:15.581" v="10"/>
        <pc:sldMkLst>
          <pc:docMk/>
          <pc:sldMk cId="149385811" sldId="301"/>
        </pc:sldMkLst>
        <pc:picChg chg="add mod">
          <ac:chgData name="Hyam, DJ" userId="b8462344-8685-44aa-b087-a6b706cd5b69" providerId="ADAL" clId="{F7806563-D3F7-4061-8C37-17DB8BC2A0AB}" dt="2021-01-20T15:12:15.581" v="10"/>
          <ac:picMkLst>
            <pc:docMk/>
            <pc:sldMk cId="149385811" sldId="301"/>
            <ac:picMk id="10" creationId="{731B5EDF-910E-40FD-9DBA-BBF8EAB16288}"/>
          </ac:picMkLst>
        </pc:picChg>
      </pc:sldChg>
      <pc:sldChg chg="addSp modSp mod">
        <pc:chgData name="Hyam, DJ" userId="b8462344-8685-44aa-b087-a6b706cd5b69" providerId="ADAL" clId="{F7806563-D3F7-4061-8C37-17DB8BC2A0AB}" dt="2021-01-20T15:12:20.605" v="12" actId="20577"/>
        <pc:sldMkLst>
          <pc:docMk/>
          <pc:sldMk cId="1970413746" sldId="302"/>
        </pc:sldMkLst>
        <pc:spChg chg="mod">
          <ac:chgData name="Hyam, DJ" userId="b8462344-8685-44aa-b087-a6b706cd5b69" providerId="ADAL" clId="{F7806563-D3F7-4061-8C37-17DB8BC2A0AB}" dt="2021-01-20T15:12:20.605" v="12" actId="20577"/>
          <ac:spMkLst>
            <pc:docMk/>
            <pc:sldMk cId="1970413746" sldId="302"/>
            <ac:spMk id="2" creationId="{B09E75F0-EC51-4170-B104-328A7D5169CC}"/>
          </ac:spMkLst>
        </pc:spChg>
        <pc:picChg chg="add mod">
          <ac:chgData name="Hyam, DJ" userId="b8462344-8685-44aa-b087-a6b706cd5b69" providerId="ADAL" clId="{F7806563-D3F7-4061-8C37-17DB8BC2A0AB}" dt="2021-01-20T15:12:12.176" v="9"/>
          <ac:picMkLst>
            <pc:docMk/>
            <pc:sldMk cId="1970413746" sldId="302"/>
            <ac:picMk id="4" creationId="{59F53409-8B88-4B5E-BC46-D1624ECDD0A1}"/>
          </ac:picMkLst>
        </pc:picChg>
      </pc:sldChg>
      <pc:sldChg chg="addSp modSp">
        <pc:chgData name="Hyam, DJ" userId="b8462344-8685-44aa-b087-a6b706cd5b69" providerId="ADAL" clId="{F7806563-D3F7-4061-8C37-17DB8BC2A0AB}" dt="2021-01-20T15:12:26.334" v="13"/>
        <pc:sldMkLst>
          <pc:docMk/>
          <pc:sldMk cId="741143503" sldId="303"/>
        </pc:sldMkLst>
        <pc:picChg chg="add mod">
          <ac:chgData name="Hyam, DJ" userId="b8462344-8685-44aa-b087-a6b706cd5b69" providerId="ADAL" clId="{F7806563-D3F7-4061-8C37-17DB8BC2A0AB}" dt="2021-01-20T15:12:26.334" v="13"/>
          <ac:picMkLst>
            <pc:docMk/>
            <pc:sldMk cId="741143503" sldId="303"/>
            <ac:picMk id="6" creationId="{78294F58-0B0B-4152-9B7E-82477C35384E}"/>
          </ac:picMkLst>
        </pc:picChg>
      </pc:sldChg>
      <pc:sldChg chg="addSp modSp">
        <pc:chgData name="Hyam, DJ" userId="b8462344-8685-44aa-b087-a6b706cd5b69" providerId="ADAL" clId="{F7806563-D3F7-4061-8C37-17DB8BC2A0AB}" dt="2021-01-20T15:12:31.668" v="14"/>
        <pc:sldMkLst>
          <pc:docMk/>
          <pc:sldMk cId="3005685555" sldId="304"/>
        </pc:sldMkLst>
        <pc:picChg chg="add mod">
          <ac:chgData name="Hyam, DJ" userId="b8462344-8685-44aa-b087-a6b706cd5b69" providerId="ADAL" clId="{F7806563-D3F7-4061-8C37-17DB8BC2A0AB}" dt="2021-01-20T15:12:31.668" v="14"/>
          <ac:picMkLst>
            <pc:docMk/>
            <pc:sldMk cId="3005685555" sldId="304"/>
            <ac:picMk id="7" creationId="{07C30FA3-314C-4B62-9A47-DA1BD55467D7}"/>
          </ac:picMkLst>
        </pc:picChg>
      </pc:sldChg>
      <pc:sldChg chg="addSp modSp">
        <pc:chgData name="Hyam, DJ" userId="b8462344-8685-44aa-b087-a6b706cd5b69" providerId="ADAL" clId="{F7806563-D3F7-4061-8C37-17DB8BC2A0AB}" dt="2021-01-20T15:12:39.798" v="16"/>
        <pc:sldMkLst>
          <pc:docMk/>
          <pc:sldMk cId="1964554158" sldId="305"/>
        </pc:sldMkLst>
        <pc:picChg chg="add mod">
          <ac:chgData name="Hyam, DJ" userId="b8462344-8685-44aa-b087-a6b706cd5b69" providerId="ADAL" clId="{F7806563-D3F7-4061-8C37-17DB8BC2A0AB}" dt="2021-01-20T15:12:39.798" v="16"/>
          <ac:picMkLst>
            <pc:docMk/>
            <pc:sldMk cId="1964554158" sldId="305"/>
            <ac:picMk id="8" creationId="{957FFC89-6E09-4A46-9B5E-8DB6EBA15103}"/>
          </ac:picMkLst>
        </pc:picChg>
      </pc:sldChg>
      <pc:sldChg chg="addSp modSp">
        <pc:chgData name="Hyam, DJ" userId="b8462344-8685-44aa-b087-a6b706cd5b69" providerId="ADAL" clId="{F7806563-D3F7-4061-8C37-17DB8BC2A0AB}" dt="2021-01-20T15:12:43.490" v="17"/>
        <pc:sldMkLst>
          <pc:docMk/>
          <pc:sldMk cId="1448740269" sldId="307"/>
        </pc:sldMkLst>
        <pc:picChg chg="add mod">
          <ac:chgData name="Hyam, DJ" userId="b8462344-8685-44aa-b087-a6b706cd5b69" providerId="ADAL" clId="{F7806563-D3F7-4061-8C37-17DB8BC2A0AB}" dt="2021-01-20T15:12:43.490" v="17"/>
          <ac:picMkLst>
            <pc:docMk/>
            <pc:sldMk cId="1448740269" sldId="307"/>
            <ac:picMk id="7" creationId="{179A7D11-F234-460B-AF66-C200F74C58A9}"/>
          </ac:picMkLst>
        </pc:picChg>
      </pc:sldChg>
      <pc:sldChg chg="addSp modSp">
        <pc:chgData name="Hyam, DJ" userId="b8462344-8685-44aa-b087-a6b706cd5b69" providerId="ADAL" clId="{F7806563-D3F7-4061-8C37-17DB8BC2A0AB}" dt="2021-01-20T15:12:50.100" v="19"/>
        <pc:sldMkLst>
          <pc:docMk/>
          <pc:sldMk cId="3024677025" sldId="308"/>
        </pc:sldMkLst>
        <pc:picChg chg="add mod">
          <ac:chgData name="Hyam, DJ" userId="b8462344-8685-44aa-b087-a6b706cd5b69" providerId="ADAL" clId="{F7806563-D3F7-4061-8C37-17DB8BC2A0AB}" dt="2021-01-20T15:12:50.100" v="19"/>
          <ac:picMkLst>
            <pc:docMk/>
            <pc:sldMk cId="3024677025" sldId="308"/>
            <ac:picMk id="7" creationId="{789AB935-F274-42A5-99D0-DB4A8A9B3DE6}"/>
          </ac:picMkLst>
        </pc:picChg>
      </pc:sldChg>
      <pc:sldChg chg="addSp modSp">
        <pc:chgData name="Hyam, DJ" userId="b8462344-8685-44aa-b087-a6b706cd5b69" providerId="ADAL" clId="{F7806563-D3F7-4061-8C37-17DB8BC2A0AB}" dt="2021-01-20T15:12:53.893" v="20"/>
        <pc:sldMkLst>
          <pc:docMk/>
          <pc:sldMk cId="3241983615" sldId="309"/>
        </pc:sldMkLst>
        <pc:picChg chg="add mod">
          <ac:chgData name="Hyam, DJ" userId="b8462344-8685-44aa-b087-a6b706cd5b69" providerId="ADAL" clId="{F7806563-D3F7-4061-8C37-17DB8BC2A0AB}" dt="2021-01-20T15:12:53.893" v="20"/>
          <ac:picMkLst>
            <pc:docMk/>
            <pc:sldMk cId="3241983615" sldId="309"/>
            <ac:picMk id="5" creationId="{276A08F6-A39D-4D13-8F29-1584AC35AFA5}"/>
          </ac:picMkLst>
        </pc:picChg>
      </pc:sldChg>
      <pc:sldChg chg="addSp modSp">
        <pc:chgData name="Hyam, DJ" userId="b8462344-8685-44aa-b087-a6b706cd5b69" providerId="ADAL" clId="{F7806563-D3F7-4061-8C37-17DB8BC2A0AB}" dt="2021-01-20T15:13:18.191" v="27"/>
        <pc:sldMkLst>
          <pc:docMk/>
          <pc:sldMk cId="2631751914" sldId="351"/>
        </pc:sldMkLst>
        <pc:picChg chg="add mod">
          <ac:chgData name="Hyam, DJ" userId="b8462344-8685-44aa-b087-a6b706cd5b69" providerId="ADAL" clId="{F7806563-D3F7-4061-8C37-17DB8BC2A0AB}" dt="2021-01-20T15:13:18.191" v="27"/>
          <ac:picMkLst>
            <pc:docMk/>
            <pc:sldMk cId="2631751914" sldId="351"/>
            <ac:picMk id="5" creationId="{1E4890D8-D6E8-4CA4-B659-57B01398E1EE}"/>
          </ac:picMkLst>
        </pc:picChg>
      </pc:sldChg>
      <pc:sldChg chg="addSp modSp">
        <pc:chgData name="Hyam, DJ" userId="b8462344-8685-44aa-b087-a6b706cd5b69" providerId="ADAL" clId="{F7806563-D3F7-4061-8C37-17DB8BC2A0AB}" dt="2021-01-20T15:13:22.825" v="28"/>
        <pc:sldMkLst>
          <pc:docMk/>
          <pc:sldMk cId="237926518" sldId="352"/>
        </pc:sldMkLst>
        <pc:picChg chg="add mod">
          <ac:chgData name="Hyam, DJ" userId="b8462344-8685-44aa-b087-a6b706cd5b69" providerId="ADAL" clId="{F7806563-D3F7-4061-8C37-17DB8BC2A0AB}" dt="2021-01-20T15:13:22.825" v="28"/>
          <ac:picMkLst>
            <pc:docMk/>
            <pc:sldMk cId="237926518" sldId="352"/>
            <ac:picMk id="5" creationId="{43A4603B-CCCE-4700-938C-855785D0FE80}"/>
          </ac:picMkLst>
        </pc:picChg>
      </pc:sldChg>
      <pc:sldChg chg="addSp modSp">
        <pc:chgData name="Hyam, DJ" userId="b8462344-8685-44aa-b087-a6b706cd5b69" providerId="ADAL" clId="{F7806563-D3F7-4061-8C37-17DB8BC2A0AB}" dt="2021-01-20T15:12:34.958" v="15"/>
        <pc:sldMkLst>
          <pc:docMk/>
          <pc:sldMk cId="565572990" sldId="353"/>
        </pc:sldMkLst>
        <pc:picChg chg="add mod">
          <ac:chgData name="Hyam, DJ" userId="b8462344-8685-44aa-b087-a6b706cd5b69" providerId="ADAL" clId="{F7806563-D3F7-4061-8C37-17DB8BC2A0AB}" dt="2021-01-20T15:12:34.958" v="15"/>
          <ac:picMkLst>
            <pc:docMk/>
            <pc:sldMk cId="565572990" sldId="353"/>
            <ac:picMk id="5" creationId="{A915B935-2F45-4106-9175-EC810E93D047}"/>
          </ac:picMkLst>
        </pc:picChg>
      </pc:sldChg>
      <pc:sldChg chg="addSp modSp">
        <pc:chgData name="Hyam, DJ" userId="b8462344-8685-44aa-b087-a6b706cd5b69" providerId="ADAL" clId="{F7806563-D3F7-4061-8C37-17DB8BC2A0AB}" dt="2021-01-20T15:12:46.651" v="18"/>
        <pc:sldMkLst>
          <pc:docMk/>
          <pc:sldMk cId="1673567003" sldId="354"/>
        </pc:sldMkLst>
        <pc:picChg chg="add mod">
          <ac:chgData name="Hyam, DJ" userId="b8462344-8685-44aa-b087-a6b706cd5b69" providerId="ADAL" clId="{F7806563-D3F7-4061-8C37-17DB8BC2A0AB}" dt="2021-01-20T15:12:46.651" v="18"/>
          <ac:picMkLst>
            <pc:docMk/>
            <pc:sldMk cId="1673567003" sldId="354"/>
            <ac:picMk id="5" creationId="{CF96E11F-5CCB-43F9-A59F-F4A62E14591B}"/>
          </ac:picMkLst>
        </pc:picChg>
      </pc:sldChg>
      <pc:sldChg chg="addSp modSp">
        <pc:chgData name="Hyam, DJ" userId="b8462344-8685-44aa-b087-a6b706cd5b69" providerId="ADAL" clId="{F7806563-D3F7-4061-8C37-17DB8BC2A0AB}" dt="2021-01-20T15:13:26.002" v="29"/>
        <pc:sldMkLst>
          <pc:docMk/>
          <pc:sldMk cId="4114429391" sldId="355"/>
        </pc:sldMkLst>
        <pc:picChg chg="add mod">
          <ac:chgData name="Hyam, DJ" userId="b8462344-8685-44aa-b087-a6b706cd5b69" providerId="ADAL" clId="{F7806563-D3F7-4061-8C37-17DB8BC2A0AB}" dt="2021-01-20T15:13:26.002" v="29"/>
          <ac:picMkLst>
            <pc:docMk/>
            <pc:sldMk cId="4114429391" sldId="355"/>
            <ac:picMk id="8" creationId="{197EAA84-F9C3-4766-AB8F-3288B344966F}"/>
          </ac:picMkLst>
        </pc:picChg>
      </pc:sldChg>
      <pc:sldChg chg="addSp modSp">
        <pc:chgData name="Hyam, DJ" userId="b8462344-8685-44aa-b087-a6b706cd5b69" providerId="ADAL" clId="{F7806563-D3F7-4061-8C37-17DB8BC2A0AB}" dt="2021-01-20T15:11:57.965" v="4"/>
        <pc:sldMkLst>
          <pc:docMk/>
          <pc:sldMk cId="205244881" sldId="356"/>
        </pc:sldMkLst>
        <pc:picChg chg="add mod">
          <ac:chgData name="Hyam, DJ" userId="b8462344-8685-44aa-b087-a6b706cd5b69" providerId="ADAL" clId="{F7806563-D3F7-4061-8C37-17DB8BC2A0AB}" dt="2021-01-20T15:11:57.965" v="4"/>
          <ac:picMkLst>
            <pc:docMk/>
            <pc:sldMk cId="205244881" sldId="356"/>
            <ac:picMk id="3" creationId="{787E9112-ADEC-4303-BDF2-624CE7811908}"/>
          </ac:picMkLst>
        </pc:picChg>
      </pc:sldChg>
      <pc:sldChg chg="addSp modSp">
        <pc:chgData name="Hyam, DJ" userId="b8462344-8685-44aa-b087-a6b706cd5b69" providerId="ADAL" clId="{F7806563-D3F7-4061-8C37-17DB8BC2A0AB}" dt="2021-01-20T15:12:08.826" v="8" actId="1076"/>
        <pc:sldMkLst>
          <pc:docMk/>
          <pc:sldMk cId="3342150823" sldId="359"/>
        </pc:sldMkLst>
        <pc:picChg chg="add mod">
          <ac:chgData name="Hyam, DJ" userId="b8462344-8685-44aa-b087-a6b706cd5b69" providerId="ADAL" clId="{F7806563-D3F7-4061-8C37-17DB8BC2A0AB}" dt="2021-01-20T15:12:08.826" v="8" actId="1076"/>
          <ac:picMkLst>
            <pc:docMk/>
            <pc:sldMk cId="3342150823" sldId="359"/>
            <ac:picMk id="5" creationId="{4DAE1B06-E920-4BF7-B7D4-3AAC6E5AEC8E}"/>
          </ac:picMkLst>
        </pc:picChg>
      </pc:sldChg>
      <pc:sldChg chg="addSp modSp">
        <pc:chgData name="Hyam, DJ" userId="b8462344-8685-44aa-b087-a6b706cd5b69" providerId="ADAL" clId="{F7806563-D3F7-4061-8C37-17DB8BC2A0AB}" dt="2021-01-20T15:13:29.090" v="30"/>
        <pc:sldMkLst>
          <pc:docMk/>
          <pc:sldMk cId="573845745" sldId="361"/>
        </pc:sldMkLst>
        <pc:picChg chg="add mod">
          <ac:chgData name="Hyam, DJ" userId="b8462344-8685-44aa-b087-a6b706cd5b69" providerId="ADAL" clId="{F7806563-D3F7-4061-8C37-17DB8BC2A0AB}" dt="2021-01-20T15:13:29.090" v="30"/>
          <ac:picMkLst>
            <pc:docMk/>
            <pc:sldMk cId="573845745" sldId="361"/>
            <ac:picMk id="9" creationId="{AD07C7B6-5B52-4F9E-920F-2AEE8284D2AB}"/>
          </ac:picMkLst>
        </pc:picChg>
      </pc:sldChg>
      <pc:sldChg chg="addSp modSp">
        <pc:chgData name="Hyam, DJ" userId="b8462344-8685-44aa-b087-a6b706cd5b69" providerId="ADAL" clId="{F7806563-D3F7-4061-8C37-17DB8BC2A0AB}" dt="2021-01-20T15:13:32.210" v="31"/>
        <pc:sldMkLst>
          <pc:docMk/>
          <pc:sldMk cId="810216700" sldId="362"/>
        </pc:sldMkLst>
        <pc:picChg chg="add mod">
          <ac:chgData name="Hyam, DJ" userId="b8462344-8685-44aa-b087-a6b706cd5b69" providerId="ADAL" clId="{F7806563-D3F7-4061-8C37-17DB8BC2A0AB}" dt="2021-01-20T15:13:32.210" v="31"/>
          <ac:picMkLst>
            <pc:docMk/>
            <pc:sldMk cId="810216700" sldId="362"/>
            <ac:picMk id="7" creationId="{EE16B974-B265-45A1-ACD4-CC7D1F73345A}"/>
          </ac:picMkLst>
        </pc:picChg>
      </pc:sldChg>
      <pc:sldChg chg="addSp modSp">
        <pc:chgData name="Hyam, DJ" userId="b8462344-8685-44aa-b087-a6b706cd5b69" providerId="ADAL" clId="{F7806563-D3F7-4061-8C37-17DB8BC2A0AB}" dt="2021-01-20T15:13:35.040" v="32"/>
        <pc:sldMkLst>
          <pc:docMk/>
          <pc:sldMk cId="2118644315" sldId="364"/>
        </pc:sldMkLst>
        <pc:picChg chg="add mod">
          <ac:chgData name="Hyam, DJ" userId="b8462344-8685-44aa-b087-a6b706cd5b69" providerId="ADAL" clId="{F7806563-D3F7-4061-8C37-17DB8BC2A0AB}" dt="2021-01-20T15:13:35.040" v="32"/>
          <ac:picMkLst>
            <pc:docMk/>
            <pc:sldMk cId="2118644315" sldId="364"/>
            <ac:picMk id="7" creationId="{2E7928BB-9874-4C43-8F7F-9A8EA20BBE30}"/>
          </ac:picMkLst>
        </pc:picChg>
      </pc:sldChg>
      <pc:sldChg chg="addSp modSp">
        <pc:chgData name="Hyam, DJ" userId="b8462344-8685-44aa-b087-a6b706cd5b69" providerId="ADAL" clId="{F7806563-D3F7-4061-8C37-17DB8BC2A0AB}" dt="2021-01-20T15:13:38.676" v="33"/>
        <pc:sldMkLst>
          <pc:docMk/>
          <pc:sldMk cId="1624333972" sldId="365"/>
        </pc:sldMkLst>
        <pc:picChg chg="add mod">
          <ac:chgData name="Hyam, DJ" userId="b8462344-8685-44aa-b087-a6b706cd5b69" providerId="ADAL" clId="{F7806563-D3F7-4061-8C37-17DB8BC2A0AB}" dt="2021-01-20T15:13:38.676" v="33"/>
          <ac:picMkLst>
            <pc:docMk/>
            <pc:sldMk cId="1624333972" sldId="365"/>
            <ac:picMk id="7" creationId="{D73F936E-A060-4DA4-95FB-D4F63C39C0DF}"/>
          </ac:picMkLst>
        </pc:picChg>
      </pc:sldChg>
      <pc:sldChg chg="addSp modSp">
        <pc:chgData name="Hyam, DJ" userId="b8462344-8685-44aa-b087-a6b706cd5b69" providerId="ADAL" clId="{F7806563-D3F7-4061-8C37-17DB8BC2A0AB}" dt="2021-01-20T15:13:00.765" v="22" actId="1076"/>
        <pc:sldMkLst>
          <pc:docMk/>
          <pc:sldMk cId="2385594023" sldId="366"/>
        </pc:sldMkLst>
        <pc:picChg chg="add mod">
          <ac:chgData name="Hyam, DJ" userId="b8462344-8685-44aa-b087-a6b706cd5b69" providerId="ADAL" clId="{F7806563-D3F7-4061-8C37-17DB8BC2A0AB}" dt="2021-01-20T15:13:00.765" v="22" actId="1076"/>
          <ac:picMkLst>
            <pc:docMk/>
            <pc:sldMk cId="2385594023" sldId="366"/>
            <ac:picMk id="8" creationId="{CB70196C-BBA0-413F-A887-80AAE21E18C7}"/>
          </ac:picMkLst>
        </pc:picChg>
      </pc:sldChg>
      <pc:sldChg chg="addSp modSp">
        <pc:chgData name="Hyam, DJ" userId="b8462344-8685-44aa-b087-a6b706cd5b69" providerId="ADAL" clId="{F7806563-D3F7-4061-8C37-17DB8BC2A0AB}" dt="2021-01-20T15:13:08.031" v="24" actId="1076"/>
        <pc:sldMkLst>
          <pc:docMk/>
          <pc:sldMk cId="3105441623" sldId="367"/>
        </pc:sldMkLst>
        <pc:picChg chg="add mod">
          <ac:chgData name="Hyam, DJ" userId="b8462344-8685-44aa-b087-a6b706cd5b69" providerId="ADAL" clId="{F7806563-D3F7-4061-8C37-17DB8BC2A0AB}" dt="2021-01-20T15:13:08.031" v="24" actId="1076"/>
          <ac:picMkLst>
            <pc:docMk/>
            <pc:sldMk cId="3105441623" sldId="367"/>
            <ac:picMk id="8" creationId="{B975D5B2-DA2B-4DE8-B294-1A7B6B3B472C}"/>
          </ac:picMkLst>
        </pc:picChg>
      </pc:sldChg>
      <pc:sldChg chg="addSp modSp">
        <pc:chgData name="Hyam, DJ" userId="b8462344-8685-44aa-b087-a6b706cd5b69" providerId="ADAL" clId="{F7806563-D3F7-4061-8C37-17DB8BC2A0AB}" dt="2021-01-20T15:13:14.164" v="26" actId="1076"/>
        <pc:sldMkLst>
          <pc:docMk/>
          <pc:sldMk cId="3667972583" sldId="368"/>
        </pc:sldMkLst>
        <pc:picChg chg="add mod">
          <ac:chgData name="Hyam, DJ" userId="b8462344-8685-44aa-b087-a6b706cd5b69" providerId="ADAL" clId="{F7806563-D3F7-4061-8C37-17DB8BC2A0AB}" dt="2021-01-20T15:13:14.164" v="26" actId="1076"/>
          <ac:picMkLst>
            <pc:docMk/>
            <pc:sldMk cId="3667972583" sldId="368"/>
            <ac:picMk id="7" creationId="{FF6B8123-A3A6-4361-9CCD-9946A42E0651}"/>
          </ac:picMkLst>
        </pc:picChg>
      </pc:sldChg>
      <pc:sldChg chg="addSp modSp">
        <pc:chgData name="Hyam, DJ" userId="b8462344-8685-44aa-b087-a6b706cd5b69" providerId="ADAL" clId="{F7806563-D3F7-4061-8C37-17DB8BC2A0AB}" dt="2021-01-20T15:11:55.142" v="3" actId="1076"/>
        <pc:sldMkLst>
          <pc:docMk/>
          <pc:sldMk cId="1511559269" sldId="369"/>
        </pc:sldMkLst>
        <pc:picChg chg="add mod">
          <ac:chgData name="Hyam, DJ" userId="b8462344-8685-44aa-b087-a6b706cd5b69" providerId="ADAL" clId="{F7806563-D3F7-4061-8C37-17DB8BC2A0AB}" dt="2021-01-20T15:11:55.142" v="3" actId="1076"/>
          <ac:picMkLst>
            <pc:docMk/>
            <pc:sldMk cId="1511559269" sldId="369"/>
            <ac:picMk id="8" creationId="{5656D2AA-931F-48C7-A328-E9BEF1ACD4DA}"/>
          </ac:picMkLst>
        </pc:picChg>
      </pc:sldChg>
      <pc:sldChg chg="setBg">
        <pc:chgData name="Hyam, DJ" userId="b8462344-8685-44aa-b087-a6b706cd5b69" providerId="ADAL" clId="{F7806563-D3F7-4061-8C37-17DB8BC2A0AB}" dt="2021-01-24T21:49:18.558" v="50"/>
        <pc:sldMkLst>
          <pc:docMk/>
          <pc:sldMk cId="3879538460" sldId="370"/>
        </pc:sldMkLst>
      </pc:sldChg>
      <pc:sldMasterChg chg="setBg modSldLayout">
        <pc:chgData name="Hyam, DJ" userId="b8462344-8685-44aa-b087-a6b706cd5b69" providerId="ADAL" clId="{F7806563-D3F7-4061-8C37-17DB8BC2A0AB}" dt="2021-01-24T21:49:18.558" v="50"/>
        <pc:sldMasterMkLst>
          <pc:docMk/>
          <pc:sldMasterMk cId="2710249173" sldId="2147483648"/>
        </pc:sldMasterMkLst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855132061" sldId="2147483649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2499899698" sldId="2147483650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1653408358" sldId="2147483651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2630938653" sldId="2147483652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2466891801" sldId="2147483653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266415244" sldId="2147483654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3397052541" sldId="2147483655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377886212" sldId="2147483656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692378583" sldId="2147483657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436887053" sldId="2147483658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305674942" sldId="2147483659"/>
          </pc:sldLayoutMkLst>
        </pc:sldLayoutChg>
        <pc:sldLayoutChg chg="setBg">
          <pc:chgData name="Hyam, DJ" userId="b8462344-8685-44aa-b087-a6b706cd5b69" providerId="ADAL" clId="{F7806563-D3F7-4061-8C37-17DB8BC2A0AB}" dt="2021-01-24T21:49:18.558" v="50"/>
          <pc:sldLayoutMkLst>
            <pc:docMk/>
            <pc:sldMasterMk cId="2710249173" sldId="2147483648"/>
            <pc:sldLayoutMk cId="3141942893" sldId="2147483660"/>
          </pc:sldLayoutMkLst>
        </pc:sldLayoutChg>
      </pc:sldMasterChg>
    </pc:docChg>
  </pc:docChgLst>
  <pc:docChgLst>
    <pc:chgData name="Hyam, DJ" userId="S::hmd@princehenrys.co.uk::b8462344-8685-44aa-b087-a6b706cd5b69" providerId="AD" clId="Web-{DB2F5D66-31A9-C7E4-CE7A-E10BD2FF72E2}"/>
    <pc:docChg chg="addSld modSld">
      <pc:chgData name="Hyam, DJ" userId="S::hmd@princehenrys.co.uk::b8462344-8685-44aa-b087-a6b706cd5b69" providerId="AD" clId="Web-{DB2F5D66-31A9-C7E4-CE7A-E10BD2FF72E2}" dt="2021-01-24T21:44:49.050" v="276" actId="20577"/>
      <pc:docMkLst>
        <pc:docMk/>
      </pc:docMkLst>
      <pc:sldChg chg="modSp">
        <pc:chgData name="Hyam, DJ" userId="S::hmd@princehenrys.co.uk::b8462344-8685-44aa-b087-a6b706cd5b69" providerId="AD" clId="Web-{DB2F5D66-31A9-C7E4-CE7A-E10BD2FF72E2}" dt="2021-01-24T21:33:11.018" v="26" actId="20577"/>
        <pc:sldMkLst>
          <pc:docMk/>
          <pc:sldMk cId="3005685555" sldId="304"/>
        </pc:sldMkLst>
        <pc:spChg chg="mod">
          <ac:chgData name="Hyam, DJ" userId="S::hmd@princehenrys.co.uk::b8462344-8685-44aa-b087-a6b706cd5b69" providerId="AD" clId="Web-{DB2F5D66-31A9-C7E4-CE7A-E10BD2FF72E2}" dt="2021-01-24T21:33:11.018" v="26" actId="20577"/>
          <ac:spMkLst>
            <pc:docMk/>
            <pc:sldMk cId="3005685555" sldId="304"/>
            <ac:spMk id="2" creationId="{68E8FB05-95B0-41E5-AFD5-E9D7F81758CB}"/>
          </ac:spMkLst>
        </pc:spChg>
      </pc:sldChg>
      <pc:sldChg chg="modSp">
        <pc:chgData name="Hyam, DJ" userId="S::hmd@princehenrys.co.uk::b8462344-8685-44aa-b087-a6b706cd5b69" providerId="AD" clId="Web-{DB2F5D66-31A9-C7E4-CE7A-E10BD2FF72E2}" dt="2021-01-24T21:35:40.802" v="109" actId="20577"/>
        <pc:sldMkLst>
          <pc:docMk/>
          <pc:sldMk cId="237926518" sldId="352"/>
        </pc:sldMkLst>
        <pc:spChg chg="mod">
          <ac:chgData name="Hyam, DJ" userId="S::hmd@princehenrys.co.uk::b8462344-8685-44aa-b087-a6b706cd5b69" providerId="AD" clId="Web-{DB2F5D66-31A9-C7E4-CE7A-E10BD2FF72E2}" dt="2021-01-24T21:35:15.193" v="81" actId="20577"/>
          <ac:spMkLst>
            <pc:docMk/>
            <pc:sldMk cId="237926518" sldId="352"/>
            <ac:spMk id="2" creationId="{B3E60D7A-6503-4624-87FA-B975F084CB8D}"/>
          </ac:spMkLst>
        </pc:spChg>
        <pc:spChg chg="mod">
          <ac:chgData name="Hyam, DJ" userId="S::hmd@princehenrys.co.uk::b8462344-8685-44aa-b087-a6b706cd5b69" providerId="AD" clId="Web-{DB2F5D66-31A9-C7E4-CE7A-E10BD2FF72E2}" dt="2021-01-24T21:35:40.802" v="109" actId="20577"/>
          <ac:spMkLst>
            <pc:docMk/>
            <pc:sldMk cId="237926518" sldId="352"/>
            <ac:spMk id="4" creationId="{19084691-02D8-4B78-A931-EA9A6F583860}"/>
          </ac:spMkLst>
        </pc:spChg>
      </pc:sldChg>
      <pc:sldChg chg="modSp">
        <pc:chgData name="Hyam, DJ" userId="S::hmd@princehenrys.co.uk::b8462344-8685-44aa-b087-a6b706cd5b69" providerId="AD" clId="Web-{DB2F5D66-31A9-C7E4-CE7A-E10BD2FF72E2}" dt="2021-01-24T21:33:48.425" v="47" actId="20577"/>
        <pc:sldMkLst>
          <pc:docMk/>
          <pc:sldMk cId="565572990" sldId="353"/>
        </pc:sldMkLst>
        <pc:spChg chg="mod">
          <ac:chgData name="Hyam, DJ" userId="S::hmd@princehenrys.co.uk::b8462344-8685-44aa-b087-a6b706cd5b69" providerId="AD" clId="Web-{DB2F5D66-31A9-C7E4-CE7A-E10BD2FF72E2}" dt="2021-01-24T21:33:21.674" v="28" actId="20577"/>
          <ac:spMkLst>
            <pc:docMk/>
            <pc:sldMk cId="565572990" sldId="353"/>
            <ac:spMk id="2" creationId="{B3E60D7A-6503-4624-87FA-B975F084CB8D}"/>
          </ac:spMkLst>
        </pc:spChg>
        <pc:spChg chg="mod">
          <ac:chgData name="Hyam, DJ" userId="S::hmd@princehenrys.co.uk::b8462344-8685-44aa-b087-a6b706cd5b69" providerId="AD" clId="Web-{DB2F5D66-31A9-C7E4-CE7A-E10BD2FF72E2}" dt="2021-01-24T21:33:48.425" v="47" actId="20577"/>
          <ac:spMkLst>
            <pc:docMk/>
            <pc:sldMk cId="565572990" sldId="353"/>
            <ac:spMk id="4" creationId="{19084691-02D8-4B78-A931-EA9A6F583860}"/>
          </ac:spMkLst>
        </pc:spChg>
      </pc:sldChg>
      <pc:sldChg chg="modSp">
        <pc:chgData name="Hyam, DJ" userId="S::hmd@princehenrys.co.uk::b8462344-8685-44aa-b087-a6b706cd5b69" providerId="AD" clId="Web-{DB2F5D66-31A9-C7E4-CE7A-E10BD2FF72E2}" dt="2021-01-24T21:34:48.723" v="79" actId="20577"/>
        <pc:sldMkLst>
          <pc:docMk/>
          <pc:sldMk cId="1673567003" sldId="354"/>
        </pc:sldMkLst>
        <pc:spChg chg="mod">
          <ac:chgData name="Hyam, DJ" userId="S::hmd@princehenrys.co.uk::b8462344-8685-44aa-b087-a6b706cd5b69" providerId="AD" clId="Web-{DB2F5D66-31A9-C7E4-CE7A-E10BD2FF72E2}" dt="2021-01-24T21:34:00.207" v="48" actId="20577"/>
          <ac:spMkLst>
            <pc:docMk/>
            <pc:sldMk cId="1673567003" sldId="354"/>
            <ac:spMk id="2" creationId="{B3E60D7A-6503-4624-87FA-B975F084CB8D}"/>
          </ac:spMkLst>
        </pc:spChg>
        <pc:spChg chg="mod">
          <ac:chgData name="Hyam, DJ" userId="S::hmd@princehenrys.co.uk::b8462344-8685-44aa-b087-a6b706cd5b69" providerId="AD" clId="Web-{DB2F5D66-31A9-C7E4-CE7A-E10BD2FF72E2}" dt="2021-01-24T21:34:48.723" v="79" actId="20577"/>
          <ac:spMkLst>
            <pc:docMk/>
            <pc:sldMk cId="1673567003" sldId="354"/>
            <ac:spMk id="4" creationId="{19084691-02D8-4B78-A931-EA9A6F583860}"/>
          </ac:spMkLst>
        </pc:spChg>
      </pc:sldChg>
      <pc:sldChg chg="modSp">
        <pc:chgData name="Hyam, DJ" userId="S::hmd@princehenrys.co.uk::b8462344-8685-44aa-b087-a6b706cd5b69" providerId="AD" clId="Web-{DB2F5D66-31A9-C7E4-CE7A-E10BD2FF72E2}" dt="2021-01-24T21:36:19.803" v="131" actId="20577"/>
        <pc:sldMkLst>
          <pc:docMk/>
          <pc:sldMk cId="573845745" sldId="361"/>
        </pc:sldMkLst>
        <pc:spChg chg="mod">
          <ac:chgData name="Hyam, DJ" userId="S::hmd@princehenrys.co.uk::b8462344-8685-44aa-b087-a6b706cd5b69" providerId="AD" clId="Web-{DB2F5D66-31A9-C7E4-CE7A-E10BD2FF72E2}" dt="2021-01-24T21:36:19.803" v="131" actId="20577"/>
          <ac:spMkLst>
            <pc:docMk/>
            <pc:sldMk cId="573845745" sldId="361"/>
            <ac:spMk id="8" creationId="{483B0F66-B9C5-4536-83F6-6A3EE8278A10}"/>
          </ac:spMkLst>
        </pc:spChg>
      </pc:sldChg>
      <pc:sldChg chg="addSp delSp modSp new mod setBg setClrOvrMap">
        <pc:chgData name="Hyam, DJ" userId="S::hmd@princehenrys.co.uk::b8462344-8685-44aa-b087-a6b706cd5b69" providerId="AD" clId="Web-{DB2F5D66-31A9-C7E4-CE7A-E10BD2FF72E2}" dt="2021-01-24T21:44:49.050" v="276" actId="20577"/>
        <pc:sldMkLst>
          <pc:docMk/>
          <pc:sldMk cId="3879538460" sldId="370"/>
        </pc:sldMkLst>
        <pc:spChg chg="mod">
          <ac:chgData name="Hyam, DJ" userId="S::hmd@princehenrys.co.uk::b8462344-8685-44aa-b087-a6b706cd5b69" providerId="AD" clId="Web-{DB2F5D66-31A9-C7E4-CE7A-E10BD2FF72E2}" dt="2021-01-24T21:43:55.549" v="275"/>
          <ac:spMkLst>
            <pc:docMk/>
            <pc:sldMk cId="3879538460" sldId="370"/>
            <ac:spMk id="2" creationId="{379A8C5A-BCE9-4227-BE52-6430EA068B2E}"/>
          </ac:spMkLst>
        </pc:spChg>
        <pc:spChg chg="mod">
          <ac:chgData name="Hyam, DJ" userId="S::hmd@princehenrys.co.uk::b8462344-8685-44aa-b087-a6b706cd5b69" providerId="AD" clId="Web-{DB2F5D66-31A9-C7E4-CE7A-E10BD2FF72E2}" dt="2021-01-24T21:44:49.050" v="276" actId="20577"/>
          <ac:spMkLst>
            <pc:docMk/>
            <pc:sldMk cId="3879538460" sldId="370"/>
            <ac:spMk id="3" creationId="{B2F32D76-0F0A-4881-93E9-D9B453AF2500}"/>
          </ac:spMkLst>
        </pc:spChg>
        <pc:spChg chg="del">
          <ac:chgData name="Hyam, DJ" userId="S::hmd@princehenrys.co.uk::b8462344-8685-44aa-b087-a6b706cd5b69" providerId="AD" clId="Web-{DB2F5D66-31A9-C7E4-CE7A-E10BD2FF72E2}" dt="2021-01-24T21:40:55.826" v="247"/>
          <ac:spMkLst>
            <pc:docMk/>
            <pc:sldMk cId="3879538460" sldId="370"/>
            <ac:spMk id="4" creationId="{241EA3D0-4792-4EB6-B8D0-943D74521B8B}"/>
          </ac:spMkLst>
        </pc:spChg>
        <pc:spChg chg="add mod">
          <ac:chgData name="Hyam, DJ" userId="S::hmd@princehenrys.co.uk::b8462344-8685-44aa-b087-a6b706cd5b69" providerId="AD" clId="Web-{DB2F5D66-31A9-C7E4-CE7A-E10BD2FF72E2}" dt="2021-01-24T21:42:34.750" v="266" actId="20577"/>
          <ac:spMkLst>
            <pc:docMk/>
            <pc:sldMk cId="3879538460" sldId="370"/>
            <ac:spMk id="8" creationId="{7564E7B0-3A62-4026-920E-93712CC64CF9}"/>
          </ac:spMkLst>
        </pc:spChg>
        <pc:spChg chg="add">
          <ac:chgData name="Hyam, DJ" userId="S::hmd@princehenrys.co.uk::b8462344-8685-44aa-b087-a6b706cd5b69" providerId="AD" clId="Web-{DB2F5D66-31A9-C7E4-CE7A-E10BD2FF72E2}" dt="2021-01-24T21:43:55.549" v="275"/>
          <ac:spMkLst>
            <pc:docMk/>
            <pc:sldMk cId="3879538460" sldId="370"/>
            <ac:spMk id="15" creationId="{68A4132F-DEC6-4332-A00C-A11AD4519B6C}"/>
          </ac:spMkLst>
        </pc:spChg>
        <pc:spChg chg="add">
          <ac:chgData name="Hyam, DJ" userId="S::hmd@princehenrys.co.uk::b8462344-8685-44aa-b087-a6b706cd5b69" providerId="AD" clId="Web-{DB2F5D66-31A9-C7E4-CE7A-E10BD2FF72E2}" dt="2021-01-24T21:43:55.549" v="275"/>
          <ac:spMkLst>
            <pc:docMk/>
            <pc:sldMk cId="3879538460" sldId="370"/>
            <ac:spMk id="17" creationId="{64965EAE-E41A-435F-B993-07E824B6C977}"/>
          </ac:spMkLst>
        </pc:spChg>
        <pc:spChg chg="add">
          <ac:chgData name="Hyam, DJ" userId="S::hmd@princehenrys.co.uk::b8462344-8685-44aa-b087-a6b706cd5b69" providerId="AD" clId="Web-{DB2F5D66-31A9-C7E4-CE7A-E10BD2FF72E2}" dt="2021-01-24T21:43:55.549" v="275"/>
          <ac:spMkLst>
            <pc:docMk/>
            <pc:sldMk cId="3879538460" sldId="370"/>
            <ac:spMk id="19" creationId="{152F8994-E6D4-4311-9548-C3607BC43645}"/>
          </ac:spMkLst>
        </pc:spChg>
        <pc:picChg chg="add mod ord">
          <ac:chgData name="Hyam, DJ" userId="S::hmd@princehenrys.co.uk::b8462344-8685-44aa-b087-a6b706cd5b69" providerId="AD" clId="Web-{DB2F5D66-31A9-C7E4-CE7A-E10BD2FF72E2}" dt="2021-01-24T21:43:55.549" v="275"/>
          <ac:picMkLst>
            <pc:docMk/>
            <pc:sldMk cId="3879538460" sldId="370"/>
            <ac:picMk id="5" creationId="{354D5B0C-8286-4E92-954C-6CE2E90033FC}"/>
          </ac:picMkLst>
        </pc:picChg>
        <pc:picChg chg="add del mod">
          <ac:chgData name="Hyam, DJ" userId="S::hmd@princehenrys.co.uk::b8462344-8685-44aa-b087-a6b706cd5b69" providerId="AD" clId="Web-{DB2F5D66-31A9-C7E4-CE7A-E10BD2FF72E2}" dt="2021-01-24T21:41:53.155" v="257"/>
          <ac:picMkLst>
            <pc:docMk/>
            <pc:sldMk cId="3879538460" sldId="370"/>
            <ac:picMk id="6" creationId="{246B5AFC-BAE9-4507-8A4F-63F25A0E5786}"/>
          </ac:picMkLst>
        </pc:picChg>
        <pc:picChg chg="add del mod">
          <ac:chgData name="Hyam, DJ" userId="S::hmd@princehenrys.co.uk::b8462344-8685-44aa-b087-a6b706cd5b69" providerId="AD" clId="Web-{DB2F5D66-31A9-C7E4-CE7A-E10BD2FF72E2}" dt="2021-01-24T21:42:18.765" v="259"/>
          <ac:picMkLst>
            <pc:docMk/>
            <pc:sldMk cId="3879538460" sldId="370"/>
            <ac:picMk id="7" creationId="{629EBF50-1EA3-4DCB-B72A-4B2916B66617}"/>
          </ac:picMkLst>
        </pc:picChg>
        <pc:picChg chg="add del mod">
          <ac:chgData name="Hyam, DJ" userId="S::hmd@princehenrys.co.uk::b8462344-8685-44aa-b087-a6b706cd5b69" providerId="AD" clId="Web-{DB2F5D66-31A9-C7E4-CE7A-E10BD2FF72E2}" dt="2021-01-24T21:42:48.125" v="268"/>
          <ac:picMkLst>
            <pc:docMk/>
            <pc:sldMk cId="3879538460" sldId="370"/>
            <ac:picMk id="9" creationId="{467C7123-716B-4CB1-87EB-F7C41297372F}"/>
          </ac:picMkLst>
        </pc:picChg>
        <pc:picChg chg="add mod ord">
          <ac:chgData name="Hyam, DJ" userId="S::hmd@princehenrys.co.uk::b8462344-8685-44aa-b087-a6b706cd5b69" providerId="AD" clId="Web-{DB2F5D66-31A9-C7E4-CE7A-E10BD2FF72E2}" dt="2021-01-24T21:43:55.549" v="275"/>
          <ac:picMkLst>
            <pc:docMk/>
            <pc:sldMk cId="3879538460" sldId="370"/>
            <ac:picMk id="10" creationId="{9ACA06B8-0D55-4B18-9512-03B02076CC4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90531-D3E1-41C9-A92E-EC6134AB6EC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6B53C-F1B4-4B7C-ACFD-6BF8F35F0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80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52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28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025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808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854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960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004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127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03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970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ACD56-A869-4DFA-BFE5-053DD9CE5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14590A-88EF-4878-924A-6805653A87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39AD6-6095-40F8-BABA-006F4C260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2D554-7099-4DB3-9CEF-88F9C765D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17D31-AA49-4D20-87E4-EEC8357D6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132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2F6E-1B34-471E-A5D7-B58EF401D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F6E88-F258-4788-A5BA-E3A9A9D21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2DB36-D63B-44CE-BF14-3FA0D98B5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4FB8C-8932-4C3B-907D-4B47E88F0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3292B-D552-4737-A509-F8EE6E285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899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AB895-2B05-4A9F-83B4-F3EBC0DF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63E74-09DA-4FFB-8108-4CEA0EB73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F6250-56AE-47B0-8AAF-9A889A730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07DFD-726F-4A8D-9F13-DB0666C99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E9F74-79EC-4838-B4A3-3530D0523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08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28127-D28A-4973-AE5B-4DD2A5DB3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D8DB0-0650-4242-96D1-613EAF7018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5245D-7E40-4F53-B4AD-502A28FBE5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0D53D-7B1D-436D-90FF-785AC226E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33182-375D-45C6-8199-12B38EE6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CF669-BC88-4FEE-A16E-219F43260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3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88D0B-7873-42DB-9046-A1E1C35AD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1A538-2418-4872-AF33-BD264A279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028B6-9670-42BE-A8AF-021DB588C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398823-C111-4065-9C26-E6753CBDF2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F1706B-4814-43AB-BE43-0CE648D018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9B4E7A-3F61-4AB3-B9D0-4763029D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03256E-CB7A-463B-AE46-C072A43C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4AFE7F-9FB1-463F-94E4-B9712EA05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9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DE1E6-C065-4BEE-831E-C5D948587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7FC012-D5F1-43D6-9EA6-A0D1DFDD7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C28376-4944-48E9-B9F4-C8C615915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26D0A0-C15F-4ED7-B9EB-C4AD415C3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15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E0800C-5B10-48B4-A698-BC0A823ED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1B22FA-62FF-4D78-8822-B9ADF0D51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6CA660-1617-4650-8C03-BEA72DC72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5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65815-A41C-4786-974F-B227301B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F1327-E87A-4401-80C4-A2F4777B0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C1723-7F8C-467D-BE53-8B1E1E567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8B2BC-0422-4E40-B241-A38DCD8A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F2B0C-3C66-4F01-8AF4-495EA19C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3693EA-5E51-4F60-BA47-4BFE04B26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8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02117-4771-408B-87B6-55515E183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90705-1EC8-4F54-A834-12AE5E2AE3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46D7C-5BD2-4A25-9782-4AFD8E482B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A9660-573A-4804-85D8-2DB242C95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1FC59-D716-4BCA-8287-0DA6B49E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13F28-5DF6-4FC8-9253-6955F0DF0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378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80B18-30F7-4F77-8081-5636776BC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3CF4-2AB0-4843-BCE9-BD7092702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BA450-4E43-41E5-BA3C-BF718E3FF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7EE4C-914E-464C-A9E7-F32E67C1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B6896-9723-417B-8BC8-684C25221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887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05F22-9A10-488E-B967-DAD7F841AD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12214-2A07-4FEC-916B-CF2139A47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B5860-2F34-4807-86C8-E7F86756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CF6EB-C2EE-4958-A4D2-13EB73D83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4F5DBB-7D07-4365-BD17-C310BEFA3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74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57944" y="1825625"/>
            <a:ext cx="423963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7945" y="0"/>
            <a:ext cx="491589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0" y="5444066"/>
            <a:ext cx="1963497" cy="1572949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sz="half" idx="10"/>
          </p:nvPr>
        </p:nvSpPr>
        <p:spPr>
          <a:xfrm>
            <a:off x="7074569" y="1825625"/>
            <a:ext cx="427923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942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87D00F-AE26-4E39-B550-96168DF0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3C3C10-D007-4AA9-ACD0-0D0828257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A4DDD-A4E0-47E4-A4F6-9F2AF95AD8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49B3F-DEA5-457C-9D01-431B91E78A7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6E5B3-46E7-46DE-963C-E96AB269B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286F9-6E08-4303-B50F-4CF715B79F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4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ccer24.co.zw/2019/10/19/jurgen-klopp-slams-shocking-man-utd-liverpool-combined-xi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hyperlink" Target="https://creativecommons.org/licenses/by-nc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%3A%2F%2Fwww.telegraph.co.uk%2Ffootball%2F2018%2F10%2F04%2Fphil-neville-englands-women-test-just-much-manchester-uniteds%2F&amp;psig=AOvVaw1eiSUoFuXoNOVh2ySHqvDJ&amp;ust=1588770741976000&amp;source=images&amp;cd=vfe&amp;ved=0CAIQjRxqFwoTCKjSvrDmnOkCFQAAAAAdAAAAABAD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jpeg"/><Relationship Id="rId2" Type="http://schemas.openxmlformats.org/officeDocument/2006/relationships/video" Target="https://www.youtube.com/embed/v7-AvfAsiok?feature=oembed" TargetMode="External"/><Relationship Id="rId1" Type="http://schemas.openxmlformats.org/officeDocument/2006/relationships/video" Target="https://www.youtube.com/embed/1AZMiq6Mg-k?feature=oembed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U6SM057qEy4?feature=oembed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www.google.com/imgres?imgurl=https%3A%2F%2Ffisher.osu.edu%2Fblogs%2Fleadreadtoday%2Ffiles%2F2018%2F09%2Flaissez-faire-Meng-900x400.jpg&amp;imgrefurl=https%3A%2F%2Ffisher.osu.edu%2Fblogs%2Fleadreadtoday%2Fblog%2Flaissez-faire-leadership-why-doing-nothing-is-as-bad-as-doing-something-wrong%2F&amp;docid=JO-hZIgJZR9pnM&amp;tbnid=DvgJZ1BgH45JcM%3A&amp;vet=10ahUKEwiQvMzGlPXiAhUcSxUIHYL4DpQQMwhxKAEwAQ..i&amp;w=900&amp;h=400&amp;safe=strict&amp;bih=824&amp;biw=1516&amp;q=lassez-faire%20leader&amp;ved=0ahUKEwiQvMzGlPXiAhUcSxUIHYL4DpQQMwhxKAEwAQ&amp;iact=mrc&amp;uact=8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11A6C77-6109-4F77-975B-C375615A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B343D17-9934-455E-B326-2F39206BA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8" name="Freeform 44">
              <a:extLst>
                <a:ext uri="{FF2B5EF4-FFF2-40B4-BE49-F238E27FC236}">
                  <a16:creationId xmlns:a16="http://schemas.microsoft.com/office/drawing/2014/main" id="{A8AA2B63-BFCD-40D0-B2D0-CB714D70E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5">
              <a:extLst>
                <a:ext uri="{FF2B5EF4-FFF2-40B4-BE49-F238E27FC236}">
                  <a16:creationId xmlns:a16="http://schemas.microsoft.com/office/drawing/2014/main" id="{80834EBB-06EA-4C69-AF7A-D5A4E69D8A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46">
              <a:extLst>
                <a:ext uri="{FF2B5EF4-FFF2-40B4-BE49-F238E27FC236}">
                  <a16:creationId xmlns:a16="http://schemas.microsoft.com/office/drawing/2014/main" id="{2D314EC1-63E0-43B5-9CD5-F25593B2C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47">
              <a:extLst>
                <a:ext uri="{FF2B5EF4-FFF2-40B4-BE49-F238E27FC236}">
                  <a16:creationId xmlns:a16="http://schemas.microsoft.com/office/drawing/2014/main" id="{9577EB7D-16A7-4E05-9105-431E729665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C1741C3-592F-47B5-93A0-66FC0BB97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4CD8C4B4-6893-46FF-ACF5-0F9CF2C495DF}"/>
              </a:ext>
            </a:extLst>
          </p:cNvPr>
          <p:cNvSpPr txBox="1">
            <a:spLocks/>
          </p:cNvSpPr>
          <p:nvPr/>
        </p:nvSpPr>
        <p:spPr>
          <a:xfrm>
            <a:off x="1047280" y="759805"/>
            <a:ext cx="1030652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000">
                <a:solidFill>
                  <a:srgbClr val="FFFFFF"/>
                </a:solidFill>
              </a:rPr>
              <a:t>BTEC National Sport </a:t>
            </a:r>
            <a:br>
              <a:rPr lang="en-US" sz="4000">
                <a:solidFill>
                  <a:srgbClr val="FFFFFF"/>
                </a:solidFill>
              </a:rPr>
            </a:br>
            <a:r>
              <a:rPr lang="en-US" sz="4000">
                <a:solidFill>
                  <a:srgbClr val="FFFFFF"/>
                </a:solidFill>
              </a:rPr>
              <a:t>Level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F1D9CF-7EA4-492E-9454-B94E0C99A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" r="1405" b="-5"/>
          <a:stretch/>
        </p:blipFill>
        <p:spPr>
          <a:xfrm>
            <a:off x="1424903" y="3429000"/>
            <a:ext cx="2837382" cy="2626748"/>
          </a:xfrm>
          <a:prstGeom prst="rect">
            <a:avLst/>
          </a:prstGeom>
          <a:noFill/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45AB4256-7193-45A8-A4BB-122510E71CE6}"/>
              </a:ext>
            </a:extLst>
          </p:cNvPr>
          <p:cNvSpPr txBox="1">
            <a:spLocks/>
          </p:cNvSpPr>
          <p:nvPr/>
        </p:nvSpPr>
        <p:spPr>
          <a:xfrm>
            <a:off x="5687188" y="2494450"/>
            <a:ext cx="5079910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/>
          </a:p>
          <a:p>
            <a:pPr marL="0"/>
            <a:r>
              <a:rPr lang="en-US" sz="2400" b="1" dirty="0"/>
              <a:t>Unit 6: Sport Psychology</a:t>
            </a:r>
          </a:p>
        </p:txBody>
      </p:sp>
    </p:spTree>
    <p:extLst>
      <p:ext uri="{BB962C8B-B14F-4D97-AF65-F5344CB8AC3E}">
        <p14:creationId xmlns:p14="http://schemas.microsoft.com/office/powerpoint/2010/main" val="3993597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33AA64-8154-4F93-9482-0AB1477A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4624" y="365125"/>
            <a:ext cx="8639175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Learning Aims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E1904E9-AF43-47AE-B284-3743CE952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4624" y="1825625"/>
            <a:ext cx="863917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– Understand how personality, motivation and competitive pressure can affect performance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 – Examine the impact of group dynamics in team sports and its effect on performance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 – Explore psychological skills training programmes designed to improve performance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E6B9D7-6145-47B0-9A3F-9E96C291CC2E}"/>
              </a:ext>
            </a:extLst>
          </p:cNvPr>
          <p:cNvSpPr/>
          <p:nvPr/>
        </p:nvSpPr>
        <p:spPr>
          <a:xfrm>
            <a:off x="2714624" y="3173499"/>
            <a:ext cx="8524875" cy="109605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A02B6A-0CD0-456F-9FC5-922F13F1D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8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129D3-B93F-4D58-B17E-3D0CA1E08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LEADERSHIP IN CREATING EFFECTIVE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67F49-605F-48E1-8747-0CB3775641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8625" y="1825625"/>
            <a:ext cx="626895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Leadership is an important aspect of creating effective groups. Leaders need passion and they need to inspire people. However, being a leader is difficult, so the first stage of understanding leadership is understanding some of the theories behind leadership.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AD5563B-9116-4702-90F0-7EB90F50FDD0}"/>
              </a:ext>
            </a:extLst>
          </p:cNvPr>
          <p:cNvPicPr>
            <a:picLocks noGrp="1" noChangeAspect="1"/>
          </p:cNvPicPr>
          <p:nvPr>
            <p:ph sz="half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73900" y="1825626"/>
            <a:ext cx="4279900" cy="344513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EA717E-F4E3-4A88-8CD3-ACD0D54DE20B}"/>
              </a:ext>
            </a:extLst>
          </p:cNvPr>
          <p:cNvSpPr txBox="1"/>
          <p:nvPr/>
        </p:nvSpPr>
        <p:spPr>
          <a:xfrm>
            <a:off x="7073900" y="5270755"/>
            <a:ext cx="4279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soccer24.co.zw/2019/10/19/jurgen-klopp-slams-shocking-man-utd-liverpool-combined-xi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56D2AA-931F-48C7-A328-E9BEF1ACD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840264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559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E0B56F6-607D-407A-A88B-01A2ECAC4E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02"/>
          <a:stretch/>
        </p:blipFill>
        <p:spPr>
          <a:xfrm>
            <a:off x="4682399" y="232737"/>
            <a:ext cx="4225187" cy="63925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7E9112-ADEC-4303-BDF2-624CE7811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244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2B03F10-BAD9-4B76-8EC5-B5E978FBE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516" y="337090"/>
            <a:ext cx="5510554" cy="5998290"/>
          </a:xfrm>
        </p:spPr>
      </p:pic>
      <p:pic>
        <p:nvPicPr>
          <p:cNvPr id="1026" name="Picture 2" descr="Claudio Ranieri turned down offer to return Leicester before appointment of  new manager Claude Puel – Reports – talkSPORT">
            <a:extLst>
              <a:ext uri="{FF2B5EF4-FFF2-40B4-BE49-F238E27FC236}">
                <a16:creationId xmlns:a16="http://schemas.microsoft.com/office/drawing/2014/main" id="{3F67334A-4F47-415A-BF36-9B4D3FA56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70" y="1129333"/>
            <a:ext cx="4270100" cy="368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4A0B85-3379-4A92-AF22-8F5ABA141121}"/>
              </a:ext>
            </a:extLst>
          </p:cNvPr>
          <p:cNvSpPr txBox="1"/>
          <p:nvPr/>
        </p:nvSpPr>
        <p:spPr>
          <a:xfrm>
            <a:off x="596348" y="5208104"/>
            <a:ext cx="4399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Did this mans leadership make the difference?????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AE1B06-E920-4BF7-B7D4-3AAC6E5AE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54" y="176842"/>
            <a:ext cx="772832" cy="62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150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E75F0-EC51-4170-B104-328A7D516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Assignment Brief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F783B-0A9F-4299-966F-D9C6E8291D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7943" y="1825625"/>
            <a:ext cx="889585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Section 3: Leadership in creating effective groups</a:t>
            </a:r>
            <a:endParaRPr lang="en-GB" dirty="0">
              <a:solidFill>
                <a:srgbClr val="0070C0"/>
              </a:solidFill>
            </a:endParaRPr>
          </a:p>
          <a:p>
            <a:pPr lvl="0"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Analyse Theories of leadership – trait approach, behavioural approach, interactional approach, multi-dimensional model.</a:t>
            </a:r>
          </a:p>
          <a:p>
            <a:pPr lvl="0"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Analyse the difference between prescribed and emergent leaders and how this might affect a sports group.</a:t>
            </a:r>
          </a:p>
          <a:p>
            <a:pPr lvl="0"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Analyse leadership styles – autocratic, democratic and laissez-faire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F53409-8B88-4B5E-BC46-D1624ECDD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413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Theories of Leadership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80685B-8F75-4FA3-9DF3-84013F76B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050" y="1825625"/>
            <a:ext cx="8801100" cy="1206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four main theories of leadership, they are as follows: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CA09FD-8E53-46EB-851E-C86B544A79F7}"/>
              </a:ext>
            </a:extLst>
          </p:cNvPr>
          <p:cNvSpPr txBox="1"/>
          <p:nvPr/>
        </p:nvSpPr>
        <p:spPr>
          <a:xfrm>
            <a:off x="3328103" y="3031958"/>
            <a:ext cx="11636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alibri" panose="020F0502020204030204" pitchFamily="34" charset="0"/>
                <a:cs typeface="Calibri" panose="020F0502020204030204" pitchFamily="34" charset="0"/>
              </a:rPr>
              <a:t>TRAIT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6C9D97-4F1F-4CBF-9E6C-BDDC751DFA1F}"/>
              </a:ext>
            </a:extLst>
          </p:cNvPr>
          <p:cNvSpPr txBox="1"/>
          <p:nvPr/>
        </p:nvSpPr>
        <p:spPr>
          <a:xfrm>
            <a:off x="7086600" y="3031958"/>
            <a:ext cx="3831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alibri" panose="020F0502020204030204" pitchFamily="34" charset="0"/>
                <a:cs typeface="Calibri" panose="020F0502020204030204" pitchFamily="34" charset="0"/>
              </a:rPr>
              <a:t>BEHAVIOURAL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C7893C-1346-441F-B40E-97A3E16EE4E6}"/>
              </a:ext>
            </a:extLst>
          </p:cNvPr>
          <p:cNvSpPr txBox="1"/>
          <p:nvPr/>
        </p:nvSpPr>
        <p:spPr>
          <a:xfrm>
            <a:off x="2469665" y="4183648"/>
            <a:ext cx="28805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alibri" panose="020F0502020204030204" pitchFamily="34" charset="0"/>
                <a:cs typeface="Calibri" panose="020F0502020204030204" pitchFamily="34" charset="0"/>
              </a:rPr>
              <a:t>INTERACTIONAL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608A4A-C0E6-4E5E-B864-B44DC15AEF02}"/>
              </a:ext>
            </a:extLst>
          </p:cNvPr>
          <p:cNvSpPr txBox="1"/>
          <p:nvPr/>
        </p:nvSpPr>
        <p:spPr>
          <a:xfrm>
            <a:off x="6625391" y="4193340"/>
            <a:ext cx="3831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latin typeface="Calibri" panose="020F0502020204030204" pitchFamily="34" charset="0"/>
                <a:cs typeface="Calibri" panose="020F0502020204030204" pitchFamily="34" charset="0"/>
              </a:rPr>
              <a:t>MULTI-DIMENSIONAL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31B5EDF-910E-40FD-9DBA-BBF8EAB16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85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Trait Approach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80685B-8F75-4FA3-9DF3-84013F76B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049" y="1825625"/>
            <a:ext cx="4420603" cy="415808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Certain personality characteristics that predispose an individual to be a good leader.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Leaders are born, not made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Innate and good leader will be good in any situation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definitive traits that characterise a good leader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ABDDBC1-4798-4F2E-9DF0-67B80BF50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451" y="1985211"/>
            <a:ext cx="3429000" cy="3429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294F58-0B0B-4152-9B7E-82477C353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143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Behavioural Approach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80685B-8F75-4FA3-9DF3-84013F76B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7104" y="1690689"/>
            <a:ext cx="4580149" cy="4148637"/>
          </a:xfrm>
        </p:spPr>
        <p:txBody>
          <a:bodyPr>
            <a:normAutofit fontScale="85000" lnSpcReduction="10000"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 leader is made, not born.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Anyone can learn to be a good leader.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Observing good leaders’ behaviours in different situations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Discovering leadership by all great leaders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Mutual trust, earn/show respect, communicate, organisational skills &amp; clear examples of how things can be done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 descr="A picture containing grass, field, outdoor, sport&#10;&#10;Description automatically generated">
            <a:extLst>
              <a:ext uri="{FF2B5EF4-FFF2-40B4-BE49-F238E27FC236}">
                <a16:creationId xmlns:a16="http://schemas.microsoft.com/office/drawing/2014/main" id="{4C664B05-0B6B-4975-8A5E-C96E4893F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49" y="2211838"/>
            <a:ext cx="4436645" cy="295591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2FAA75-01F3-49B5-B4EE-170208109A4B}"/>
              </a:ext>
            </a:extLst>
          </p:cNvPr>
          <p:cNvSpPr/>
          <p:nvPr/>
        </p:nvSpPr>
        <p:spPr>
          <a:xfrm>
            <a:off x="2609979" y="5167312"/>
            <a:ext cx="47171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Observation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Reproduction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Reinforcement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E8FB05-95B0-41E5-AFD5-E9D7F81758CB}"/>
              </a:ext>
            </a:extLst>
          </p:cNvPr>
          <p:cNvSpPr txBox="1"/>
          <p:nvPr/>
        </p:nvSpPr>
        <p:spPr>
          <a:xfrm>
            <a:off x="503583" y="5839326"/>
            <a:ext cx="1073426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TASK 1 - Explain why each of the behaviours listed under ‘Behavioural Approach’ demonstrates good leadership. Can you think of any other behaviours that might be important?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C30FA3-314C-4B62-9A47-DA1BD5546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685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0D7A-6503-4624-87FA-B975F084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TASK 2</a:t>
            </a:r>
          </a:p>
        </p:txBody>
      </p:sp>
      <p:pic>
        <p:nvPicPr>
          <p:cNvPr id="6" name="Content Placeholder 5" descr="A close up of a sign&#10;&#10;Description automatically generated">
            <a:extLst>
              <a:ext uri="{FF2B5EF4-FFF2-40B4-BE49-F238E27FC236}">
                <a16:creationId xmlns:a16="http://schemas.microsoft.com/office/drawing/2014/main" id="{0AFD874B-87D9-406F-9595-93B2A189B1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1881187"/>
            <a:ext cx="4240213" cy="424021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84691-02D8-4B78-A931-EA9A6F58386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7074568" y="1600702"/>
            <a:ext cx="4279232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Using 2 sporting examples describe how might both the Trait and Behavioural approach work?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Is there a type of theory in which you think is best?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Pause and this task to your notes.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15B935-2F45-4106-9175-EC810E93D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572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Interactional Approach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80685B-8F75-4FA3-9DF3-84013F76B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050" y="1349960"/>
            <a:ext cx="8944477" cy="150553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Considers interaction between individual and their situation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main types of leader: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6099A7-1DF7-4F55-8429-0837D17560AB}"/>
              </a:ext>
            </a:extLst>
          </p:cNvPr>
          <p:cNvSpPr txBox="1"/>
          <p:nvPr/>
        </p:nvSpPr>
        <p:spPr>
          <a:xfrm>
            <a:off x="2214998" y="2655972"/>
            <a:ext cx="494329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TASK ORIENTATED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Concerned with meeting goals &amp; objectives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Create plans, decide on priorities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Assign members to task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Ensure they stay on task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Increasing group productivity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Effective with less experienced/skilled performers who need constant feedback </a:t>
            </a:r>
          </a:p>
          <a:p>
            <a:pPr algn="ctr"/>
            <a:endParaRPr lang="en-GB" sz="3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BA3BBA-8D3A-453C-9C84-E04A4C680F43}"/>
              </a:ext>
            </a:extLst>
          </p:cNvPr>
          <p:cNvSpPr txBox="1"/>
          <p:nvPr/>
        </p:nvSpPr>
        <p:spPr>
          <a:xfrm>
            <a:off x="7299474" y="2675523"/>
            <a:ext cx="489252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RELATIONSHIP ORIENTATED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 hard to maintain communication with members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 respect and trust</a:t>
            </a:r>
          </a:p>
          <a:p>
            <a:pPr marL="342900" indent="-342900">
              <a:buFontTx/>
              <a:buChar char="-"/>
            </a:pPr>
            <a:r>
              <a:rPr lang="en-GB" sz="2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 effective with experienced, highly skilled athletes</a:t>
            </a:r>
          </a:p>
          <a:p>
            <a:endParaRPr lang="en-GB" sz="30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7FFC89-6E09-4A46-9B5E-8DB6EBA15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554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Interactional Approach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80685B-8F75-4FA3-9DF3-84013F76B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049" y="1825625"/>
            <a:ext cx="4420603" cy="4446838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Different athletes will prefer task or relationship leaders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Leader who gets right balance – providing support &amp; getting job done is most effective leader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Important to know your performers so know where to concentrate efforts.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Most leaders will adapt between task and relationship based on situation.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A92A83B0-636A-4939-A99F-7253E06B3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649" y="2390270"/>
            <a:ext cx="4420603" cy="26228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9A7D11-F234-460B-AF66-C200F74C5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740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0D7A-6503-4624-87FA-B975F084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TASK 3</a:t>
            </a:r>
          </a:p>
        </p:txBody>
      </p:sp>
      <p:pic>
        <p:nvPicPr>
          <p:cNvPr id="6" name="Content Placeholder 5" descr="A close up of a sign&#10;&#10;Description automatically generated">
            <a:extLst>
              <a:ext uri="{FF2B5EF4-FFF2-40B4-BE49-F238E27FC236}">
                <a16:creationId xmlns:a16="http://schemas.microsoft.com/office/drawing/2014/main" id="{0AFD874B-87D9-406F-9595-93B2A189B1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1881187"/>
            <a:ext cx="4240213" cy="424021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84691-02D8-4B78-A931-EA9A6F58386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7074568" y="1600702"/>
            <a:ext cx="427923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Other than my Jurgen Klopp example can you provide 2 different sporting examples of the interactional approach? Ensure you give detail in your explanations.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Pause and add this task to your notes.</a:t>
            </a:r>
            <a:endParaRPr lang="en-GB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6E11F-5CCB-43F9-A59F-F4A62E145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567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Multidimensional Model of sport leadership – </a:t>
            </a:r>
            <a:r>
              <a:rPr lang="en-GB" dirty="0" err="1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Chelladurai</a:t>
            </a:r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1978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9FFCB3A-11E7-43DF-9C96-D76E694250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3FFFF"/>
              </a:clrFrom>
              <a:clrTo>
                <a:srgbClr val="F3FFFF">
                  <a:alpha val="0"/>
                </a:srgbClr>
              </a:clrTo>
            </a:clrChange>
            <a:duotone>
              <a:prstClr val="black"/>
              <a:srgbClr val="4472C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889" b="52111" l="15764" r="58819">
                        <a14:foregroundMark x1="24514" y1="32778" x2="24514" y2="32778"/>
                        <a14:foregroundMark x1="15833" y1="31889" x2="15833" y2="31889"/>
                        <a14:foregroundMark x1="20417" y1="40111" x2="20417" y2="40111"/>
                        <a14:foregroundMark x1="21181" y1="49556" x2="21181" y2="49556"/>
                        <a14:foregroundMark x1="36250" y1="50333" x2="36250" y2="50333"/>
                        <a14:foregroundMark x1="36667" y1="42667" x2="36667" y2="42667"/>
                        <a14:foregroundMark x1="33819" y1="30889" x2="33819" y2="30889"/>
                        <a14:foregroundMark x1="31250" y1="32556" x2="31250" y2="32556"/>
                        <a14:foregroundMark x1="30972" y1="32778" x2="30972" y2="32778"/>
                        <a14:foregroundMark x1="25556" y1="32667" x2="28681" y2="32444"/>
                        <a14:foregroundMark x1="28681" y1="32444" x2="31667" y2="32667"/>
                        <a14:foregroundMark x1="28114" y1="40005" x2="28750" y2="41333"/>
                        <a14:foregroundMark x1="25556" y1="34667" x2="27024" y2="37730"/>
                        <a14:foregroundMark x1="44299" y1="41444" x2="46181" y2="41444"/>
                        <a14:foregroundMark x1="42917" y1="41444" x2="43511" y2="41444"/>
                        <a14:foregroundMark x1="46181" y1="41444" x2="47285" y2="41555"/>
                        <a14:foregroundMark x1="43542" y1="39333" x2="48681" y2="39444"/>
                        <a14:foregroundMark x1="43617" y1="43405" x2="47864" y2="43010"/>
                        <a14:foregroundMark x1="50347" y1="42333" x2="50347" y2="42333"/>
                        <a14:foregroundMark x1="58819" y1="40667" x2="58819" y2="40667"/>
                        <a14:foregroundMark x1="48681" y1="43444" x2="48681" y2="43444"/>
                        <a14:foregroundMark x1="48125" y1="43444" x2="48125" y2="43444"/>
                        <a14:foregroundMark x1="48472" y1="43444" x2="48472" y2="43444"/>
                        <a14:foregroundMark x1="37361" y1="37444" x2="37361" y2="37444"/>
                        <a14:foregroundMark x1="37222" y1="35778" x2="37222" y2="35778"/>
                        <a14:foregroundMark x1="37361" y1="45333" x2="37361" y2="45333"/>
                        <a14:backgroundMark x1="43264" y1="40556" x2="43264" y2="40556"/>
                        <a14:backgroundMark x1="43194" y1="42889" x2="43194" y2="42889"/>
                        <a14:backgroundMark x1="43611" y1="42444" x2="43611" y2="42444"/>
                        <a14:backgroundMark x1="43194" y1="42333" x2="43194" y2="42333"/>
                        <a14:backgroundMark x1="43125" y1="42556" x2="44028" y2="42222"/>
                        <a14:backgroundMark x1="48889" y1="42444" x2="47639" y2="42444"/>
                        <a14:backgroundMark x1="28125" y1="41222" x2="28125" y2="41222"/>
                        <a14:backgroundMark x1="28333" y1="41111" x2="28333" y2="41111"/>
                        <a14:backgroundMark x1="28403" y1="41111" x2="27500" y2="39556"/>
                      </a14:backgroundRemoval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l="11772" t="27228" r="38360" b="44705"/>
          <a:stretch/>
        </p:blipFill>
        <p:spPr>
          <a:xfrm>
            <a:off x="2686050" y="2278743"/>
            <a:ext cx="8521269" cy="29975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4B778B-10C5-4529-972A-FFF5A374A40C}"/>
              </a:ext>
            </a:extLst>
          </p:cNvPr>
          <p:cNvSpPr txBox="1"/>
          <p:nvPr/>
        </p:nvSpPr>
        <p:spPr>
          <a:xfrm>
            <a:off x="3077030" y="1937431"/>
            <a:ext cx="21190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solidFill>
                  <a:srgbClr val="0070C0"/>
                </a:solidFill>
              </a:rPr>
              <a:t>Antecedents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E31D82-B4F3-4698-A746-2CF07B68D9BA}"/>
              </a:ext>
            </a:extLst>
          </p:cNvPr>
          <p:cNvSpPr txBox="1"/>
          <p:nvPr/>
        </p:nvSpPr>
        <p:spPr>
          <a:xfrm>
            <a:off x="5831114" y="1937431"/>
            <a:ext cx="25109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solidFill>
                  <a:srgbClr val="0070C0"/>
                </a:solidFill>
              </a:rPr>
              <a:t>Leader Behaviour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84BF82-7BD6-4F5A-8A50-6A8A8F738558}"/>
              </a:ext>
            </a:extLst>
          </p:cNvPr>
          <p:cNvSpPr txBox="1"/>
          <p:nvPr/>
        </p:nvSpPr>
        <p:spPr>
          <a:xfrm>
            <a:off x="8977084" y="1937431"/>
            <a:ext cx="21190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solidFill>
                  <a:srgbClr val="0070C0"/>
                </a:solidFill>
              </a:rPr>
              <a:t>Consequences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9AB935-F274-42A5-99D0-DB4A8A9B3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677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Multidimensional Model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D0E242C-60B0-4054-B49B-AFBC5957E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5079" y="1466074"/>
            <a:ext cx="9201150" cy="51429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Chelladurai’s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1978 Model, states that team’s performance and satisfaction with the leader will be highest if the leader’s required, preferred and actual behaviours all agree.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Leader must use interactive approach to balance aspects of situation, leader and group.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Leader to use approach that suited the situation and needs of group = more satisfaction from group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Individual sport could result in different style than a team game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Difficult or complex task may require more time to explain – short turn around (efficient approach)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Size of group – Large: Authoritarian approach to maintain control, Small: Opportunity for discussion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Dangerous situation: Autocratic – why?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6A08F6-A39D-4D13-8F29-1584AC35A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983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4F57-C81A-4146-82DB-573C38E19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4651" y="3258640"/>
            <a:ext cx="9730853" cy="4351338"/>
          </a:xfrm>
        </p:spPr>
        <p:txBody>
          <a:bodyPr/>
          <a:lstStyle/>
          <a:p>
            <a:r>
              <a:rPr lang="en-GB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leader's </a:t>
            </a:r>
            <a:r>
              <a:rPr lang="en-GB" sz="2400" b="1" u="sng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required behaviours </a:t>
            </a:r>
            <a:r>
              <a:rPr lang="en-GB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are generally determined by the situation the leader is in (e.g. the sporting organisation) and the expectation that the leader conforms to the expected norms. </a:t>
            </a:r>
          </a:p>
          <a:p>
            <a:r>
              <a:rPr lang="en-GB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example, how many times have you seen a football manager punished by the Football Association for criticising a referee after a game? The established norm is that leaders should not criticise match officials, so that is the behaviour expected of the leader.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B69AC1-9275-4E47-95AF-B40A5484AE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3FFFF"/>
              </a:clrFrom>
              <a:clrTo>
                <a:srgbClr val="F3FFFF">
                  <a:alpha val="0"/>
                </a:srgbClr>
              </a:clrTo>
            </a:clrChange>
            <a:duotone>
              <a:prstClr val="black"/>
              <a:srgbClr val="4472C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889" b="52111" l="15764" r="58819">
                        <a14:foregroundMark x1="24514" y1="32778" x2="24514" y2="32778"/>
                        <a14:foregroundMark x1="15833" y1="31889" x2="15833" y2="31889"/>
                        <a14:foregroundMark x1="20417" y1="40111" x2="20417" y2="40111"/>
                        <a14:foregroundMark x1="21181" y1="49556" x2="21181" y2="49556"/>
                        <a14:foregroundMark x1="36250" y1="50333" x2="36250" y2="50333"/>
                        <a14:foregroundMark x1="36667" y1="42667" x2="36667" y2="42667"/>
                        <a14:foregroundMark x1="33819" y1="30889" x2="33819" y2="30889"/>
                        <a14:foregroundMark x1="31250" y1="32556" x2="31250" y2="32556"/>
                        <a14:foregroundMark x1="30972" y1="32778" x2="30972" y2="32778"/>
                        <a14:foregroundMark x1="25556" y1="32667" x2="28681" y2="32444"/>
                        <a14:foregroundMark x1="28681" y1="32444" x2="31667" y2="32667"/>
                        <a14:foregroundMark x1="28114" y1="40005" x2="28750" y2="41333"/>
                        <a14:foregroundMark x1="25556" y1="34667" x2="27024" y2="37730"/>
                        <a14:foregroundMark x1="44299" y1="41444" x2="46181" y2="41444"/>
                        <a14:foregroundMark x1="42917" y1="41444" x2="43511" y2="41444"/>
                        <a14:foregroundMark x1="46181" y1="41444" x2="47285" y2="41555"/>
                        <a14:foregroundMark x1="43542" y1="39333" x2="48681" y2="39444"/>
                        <a14:foregroundMark x1="43617" y1="43405" x2="47864" y2="43010"/>
                        <a14:foregroundMark x1="50347" y1="42333" x2="50347" y2="42333"/>
                        <a14:foregroundMark x1="58819" y1="40667" x2="58819" y2="40667"/>
                        <a14:foregroundMark x1="48681" y1="43444" x2="48681" y2="43444"/>
                        <a14:foregroundMark x1="48125" y1="43444" x2="48125" y2="43444"/>
                        <a14:foregroundMark x1="48472" y1="43444" x2="48472" y2="43444"/>
                        <a14:foregroundMark x1="37361" y1="37444" x2="37361" y2="37444"/>
                        <a14:foregroundMark x1="37222" y1="35778" x2="37222" y2="35778"/>
                        <a14:foregroundMark x1="37361" y1="45333" x2="37361" y2="45333"/>
                        <a14:backgroundMark x1="43264" y1="40556" x2="43264" y2="40556"/>
                        <a14:backgroundMark x1="43194" y1="42889" x2="43194" y2="42889"/>
                        <a14:backgroundMark x1="43611" y1="42444" x2="43611" y2="42444"/>
                        <a14:backgroundMark x1="43194" y1="42333" x2="43194" y2="42333"/>
                        <a14:backgroundMark x1="43125" y1="42556" x2="44028" y2="42222"/>
                        <a14:backgroundMark x1="48889" y1="42444" x2="47639" y2="42444"/>
                        <a14:backgroundMark x1="28125" y1="41222" x2="28125" y2="41222"/>
                        <a14:backgroundMark x1="28333" y1="41111" x2="28333" y2="41111"/>
                        <a14:backgroundMark x1="28403" y1="41111" x2="27500" y2="39556"/>
                      </a14:backgroundRemoval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l="11772" t="27228" r="38360" b="44705"/>
          <a:stretch/>
        </p:blipFill>
        <p:spPr>
          <a:xfrm>
            <a:off x="1405104" y="261106"/>
            <a:ext cx="8521269" cy="2997534"/>
          </a:xfrm>
          <a:prstGeom prst="rect">
            <a:avLst/>
          </a:prstGeo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D31298AE-E08D-4E08-B5E4-CF3F3A174645}"/>
              </a:ext>
            </a:extLst>
          </p:cNvPr>
          <p:cNvSpPr/>
          <p:nvPr/>
        </p:nvSpPr>
        <p:spPr>
          <a:xfrm rot="2362581">
            <a:off x="4174578" y="816119"/>
            <a:ext cx="283626" cy="194916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id="{3F51C00E-EC54-4DAF-964C-279172B5EF42}"/>
              </a:ext>
            </a:extLst>
          </p:cNvPr>
          <p:cNvSpPr/>
          <p:nvPr/>
        </p:nvSpPr>
        <p:spPr>
          <a:xfrm rot="5400000">
            <a:off x="4185676" y="186357"/>
            <a:ext cx="328486" cy="1193570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70196C-BBA0-413F-A887-80AAE21E1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388" y="138091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594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4F57-C81A-4146-82DB-573C38E19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4651" y="3258640"/>
            <a:ext cx="9730853" cy="4351338"/>
          </a:xfrm>
        </p:spPr>
        <p:txBody>
          <a:bodyPr/>
          <a:lstStyle/>
          <a:p>
            <a:r>
              <a:rPr lang="en-GB" dirty="0"/>
              <a:t>The </a:t>
            </a:r>
            <a:r>
              <a:rPr lang="en-GB" b="1" u="sng" dirty="0">
                <a:solidFill>
                  <a:srgbClr val="FF0000"/>
                </a:solidFill>
              </a:rPr>
              <a:t>preferred behaviour </a:t>
            </a:r>
            <a:r>
              <a:rPr lang="en-GB" dirty="0"/>
              <a:t>is determined by the people within the group or team Their preferences relate to factors including personality, experience and skill of the athletes; and non-sport related aspects such as age and gender. </a:t>
            </a:r>
          </a:p>
          <a:p>
            <a:r>
              <a:rPr lang="en-GB" dirty="0"/>
              <a:t>For example, a senior elite athlete might expect their coach to behave differently towards them than they would towards a youth-level athlete just starting their career.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B69AC1-9275-4E47-95AF-B40A5484AE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3FFFF"/>
              </a:clrFrom>
              <a:clrTo>
                <a:srgbClr val="F3FFFF">
                  <a:alpha val="0"/>
                </a:srgbClr>
              </a:clrTo>
            </a:clrChange>
            <a:duotone>
              <a:prstClr val="black"/>
              <a:srgbClr val="4472C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889" b="52111" l="15764" r="58819">
                        <a14:foregroundMark x1="24514" y1="32778" x2="24514" y2="32778"/>
                        <a14:foregroundMark x1="15833" y1="31889" x2="15833" y2="31889"/>
                        <a14:foregroundMark x1="20417" y1="40111" x2="20417" y2="40111"/>
                        <a14:foregroundMark x1="21181" y1="49556" x2="21181" y2="49556"/>
                        <a14:foregroundMark x1="36250" y1="50333" x2="36250" y2="50333"/>
                        <a14:foregroundMark x1="36667" y1="42667" x2="36667" y2="42667"/>
                        <a14:foregroundMark x1="33819" y1="30889" x2="33819" y2="30889"/>
                        <a14:foregroundMark x1="31250" y1="32556" x2="31250" y2="32556"/>
                        <a14:foregroundMark x1="30972" y1="32778" x2="30972" y2="32778"/>
                        <a14:foregroundMark x1="25556" y1="32667" x2="28681" y2="32444"/>
                        <a14:foregroundMark x1="28681" y1="32444" x2="31667" y2="32667"/>
                        <a14:foregroundMark x1="28114" y1="40005" x2="28750" y2="41333"/>
                        <a14:foregroundMark x1="25556" y1="34667" x2="27024" y2="37730"/>
                        <a14:foregroundMark x1="44299" y1="41444" x2="46181" y2="41444"/>
                        <a14:foregroundMark x1="42917" y1="41444" x2="43511" y2="41444"/>
                        <a14:foregroundMark x1="46181" y1="41444" x2="47285" y2="41555"/>
                        <a14:foregroundMark x1="43542" y1="39333" x2="48681" y2="39444"/>
                        <a14:foregroundMark x1="43617" y1="43405" x2="47864" y2="43010"/>
                        <a14:foregroundMark x1="50347" y1="42333" x2="50347" y2="42333"/>
                        <a14:foregroundMark x1="58819" y1="40667" x2="58819" y2="40667"/>
                        <a14:foregroundMark x1="48681" y1="43444" x2="48681" y2="43444"/>
                        <a14:foregroundMark x1="48125" y1="43444" x2="48125" y2="43444"/>
                        <a14:foregroundMark x1="48472" y1="43444" x2="48472" y2="43444"/>
                        <a14:foregroundMark x1="37361" y1="37444" x2="37361" y2="37444"/>
                        <a14:foregroundMark x1="37222" y1="35778" x2="37222" y2="35778"/>
                        <a14:foregroundMark x1="37361" y1="45333" x2="37361" y2="45333"/>
                        <a14:backgroundMark x1="43264" y1="40556" x2="43264" y2="40556"/>
                        <a14:backgroundMark x1="43194" y1="42889" x2="43194" y2="42889"/>
                        <a14:backgroundMark x1="43611" y1="42444" x2="43611" y2="42444"/>
                        <a14:backgroundMark x1="43194" y1="42333" x2="43194" y2="42333"/>
                        <a14:backgroundMark x1="43125" y1="42556" x2="44028" y2="42222"/>
                        <a14:backgroundMark x1="48889" y1="42444" x2="47639" y2="42444"/>
                        <a14:backgroundMark x1="28125" y1="41222" x2="28125" y2="41222"/>
                        <a14:backgroundMark x1="28333" y1="41111" x2="28333" y2="41111"/>
                        <a14:backgroundMark x1="28403" y1="41111" x2="27500" y2="39556"/>
                      </a14:backgroundRemoval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l="11772" t="27228" r="38360" b="44705"/>
          <a:stretch/>
        </p:blipFill>
        <p:spPr>
          <a:xfrm>
            <a:off x="1405104" y="261106"/>
            <a:ext cx="8521269" cy="2997534"/>
          </a:xfrm>
          <a:prstGeom prst="rect">
            <a:avLst/>
          </a:prstGeo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D31298AE-E08D-4E08-B5E4-CF3F3A174645}"/>
              </a:ext>
            </a:extLst>
          </p:cNvPr>
          <p:cNvSpPr/>
          <p:nvPr/>
        </p:nvSpPr>
        <p:spPr>
          <a:xfrm rot="5400000">
            <a:off x="4141504" y="2081875"/>
            <a:ext cx="392610" cy="1196645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id="{3F51C00E-EC54-4DAF-964C-279172B5EF42}"/>
              </a:ext>
            </a:extLst>
          </p:cNvPr>
          <p:cNvSpPr/>
          <p:nvPr/>
        </p:nvSpPr>
        <p:spPr>
          <a:xfrm rot="8550005">
            <a:off x="4173566" y="728778"/>
            <a:ext cx="328486" cy="1949166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75D5B2-DA2B-4DE8-B294-1A7B6B3B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101" y="261106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4416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4F57-C81A-4146-82DB-573C38E193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4651" y="3258640"/>
            <a:ext cx="9730853" cy="4351337"/>
          </a:xfrm>
        </p:spPr>
        <p:txBody>
          <a:bodyPr/>
          <a:lstStyle/>
          <a:p>
            <a:r>
              <a:rPr lang="en-GB" dirty="0"/>
              <a:t>The </a:t>
            </a:r>
            <a:r>
              <a:rPr lang="en-GB" b="1" u="sng" dirty="0">
                <a:solidFill>
                  <a:srgbClr val="FF0000"/>
                </a:solidFill>
              </a:rPr>
              <a:t>actual behaviour </a:t>
            </a:r>
            <a:r>
              <a:rPr lang="en-GB" dirty="0"/>
              <a:t>is directly determined by the characteristics of the leader, and indirectly by the situational factors and the preferences of the group. </a:t>
            </a:r>
          </a:p>
          <a:p>
            <a:r>
              <a:rPr lang="en-GB" dirty="0"/>
              <a:t>For example, a grass roots sports coach might adopt more relationship-orientated behaviours because their primary goal is to enhance enjoyment and maintain young people's sport participation, whereas a coach in a world championship final might display more task-orientated leadership to try to maintain the team's focus on winning.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B69AC1-9275-4E47-95AF-B40A5484AE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3FFFF"/>
              </a:clrFrom>
              <a:clrTo>
                <a:srgbClr val="F3FFFF">
                  <a:alpha val="0"/>
                </a:srgbClr>
              </a:clrTo>
            </a:clrChange>
            <a:duotone>
              <a:prstClr val="black"/>
              <a:srgbClr val="4472C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889" b="52111" l="15764" r="58819">
                        <a14:foregroundMark x1="24514" y1="32778" x2="24514" y2="32778"/>
                        <a14:foregroundMark x1="15833" y1="31889" x2="15833" y2="31889"/>
                        <a14:foregroundMark x1="20417" y1="40111" x2="20417" y2="40111"/>
                        <a14:foregroundMark x1="21181" y1="49556" x2="21181" y2="49556"/>
                        <a14:foregroundMark x1="36250" y1="50333" x2="36250" y2="50333"/>
                        <a14:foregroundMark x1="36667" y1="42667" x2="36667" y2="42667"/>
                        <a14:foregroundMark x1="33819" y1="30889" x2="33819" y2="30889"/>
                        <a14:foregroundMark x1="31250" y1="32556" x2="31250" y2="32556"/>
                        <a14:foregroundMark x1="30972" y1="32778" x2="30972" y2="32778"/>
                        <a14:foregroundMark x1="25556" y1="32667" x2="28681" y2="32444"/>
                        <a14:foregroundMark x1="28681" y1="32444" x2="31667" y2="32667"/>
                        <a14:foregroundMark x1="28114" y1="40005" x2="28750" y2="41333"/>
                        <a14:foregroundMark x1="25556" y1="34667" x2="27024" y2="37730"/>
                        <a14:foregroundMark x1="44299" y1="41444" x2="46181" y2="41444"/>
                        <a14:foregroundMark x1="42917" y1="41444" x2="43511" y2="41444"/>
                        <a14:foregroundMark x1="46181" y1="41444" x2="47285" y2="41555"/>
                        <a14:foregroundMark x1="43542" y1="39333" x2="48681" y2="39444"/>
                        <a14:foregroundMark x1="43617" y1="43405" x2="47864" y2="43010"/>
                        <a14:foregroundMark x1="50347" y1="42333" x2="50347" y2="42333"/>
                        <a14:foregroundMark x1="58819" y1="40667" x2="58819" y2="40667"/>
                        <a14:foregroundMark x1="48681" y1="43444" x2="48681" y2="43444"/>
                        <a14:foregroundMark x1="48125" y1="43444" x2="48125" y2="43444"/>
                        <a14:foregroundMark x1="48472" y1="43444" x2="48472" y2="43444"/>
                        <a14:foregroundMark x1="37361" y1="37444" x2="37361" y2="37444"/>
                        <a14:foregroundMark x1="37222" y1="35778" x2="37222" y2="35778"/>
                        <a14:foregroundMark x1="37361" y1="45333" x2="37361" y2="45333"/>
                        <a14:backgroundMark x1="43264" y1="40556" x2="43264" y2="40556"/>
                        <a14:backgroundMark x1="43194" y1="42889" x2="43194" y2="42889"/>
                        <a14:backgroundMark x1="43611" y1="42444" x2="43611" y2="42444"/>
                        <a14:backgroundMark x1="43194" y1="42333" x2="43194" y2="42333"/>
                        <a14:backgroundMark x1="43125" y1="42556" x2="44028" y2="42222"/>
                        <a14:backgroundMark x1="48889" y1="42444" x2="47639" y2="42444"/>
                        <a14:backgroundMark x1="28125" y1="41222" x2="28125" y2="41222"/>
                        <a14:backgroundMark x1="28333" y1="41111" x2="28333" y2="41111"/>
                        <a14:backgroundMark x1="28403" y1="41111" x2="27500" y2="39556"/>
                      </a14:backgroundRemoval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l="11772" t="27228" r="38360" b="44705"/>
          <a:stretch/>
        </p:blipFill>
        <p:spPr>
          <a:xfrm>
            <a:off x="1405104" y="261106"/>
            <a:ext cx="8521269" cy="2997534"/>
          </a:xfrm>
          <a:prstGeom prst="rect">
            <a:avLst/>
          </a:prstGeo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D31298AE-E08D-4E08-B5E4-CF3F3A174645}"/>
              </a:ext>
            </a:extLst>
          </p:cNvPr>
          <p:cNvSpPr/>
          <p:nvPr/>
        </p:nvSpPr>
        <p:spPr>
          <a:xfrm rot="5400000">
            <a:off x="4114208" y="1161551"/>
            <a:ext cx="392610" cy="1196645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6B8123-A3A6-4361-9CCD-9946A42E0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617" y="303568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972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D6CC817-8B79-46F6-924E-39AA6E1A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5"/>
            <a:ext cx="8801100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Multidimensional Model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D0E242C-60B0-4054-B49B-AFBC5957E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5079" y="1466074"/>
            <a:ext cx="4680332" cy="5142915"/>
          </a:xfrm>
        </p:spPr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Features of group may affect choice of leadership,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Women – empathy and consultation as opposed to autocratic approach to training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An able group – allow some flexibility, allowing group to use experience to decide, beginners being told what to do.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Age of group – older group = more experience, younger group – welcome new information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Phil Neville exclusive interview: 'England's women test me just as ...">
            <a:hlinkClick r:id="rId3"/>
            <a:extLst>
              <a:ext uri="{FF2B5EF4-FFF2-40B4-BE49-F238E27FC236}">
                <a16:creationId xmlns:a16="http://schemas.microsoft.com/office/drawing/2014/main" id="{2A644695-CF00-412E-8771-E4AE28A8F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631" y="2534653"/>
            <a:ext cx="4233890" cy="2646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4890D8-D6E8-4CA4-B659-57B01398E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751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0D7A-6503-4624-87FA-B975F084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TASK 4</a:t>
            </a:r>
          </a:p>
        </p:txBody>
      </p:sp>
      <p:pic>
        <p:nvPicPr>
          <p:cNvPr id="6" name="Content Placeholder 5" descr="A close up of a sign&#10;&#10;Description automatically generated">
            <a:extLst>
              <a:ext uri="{FF2B5EF4-FFF2-40B4-BE49-F238E27FC236}">
                <a16:creationId xmlns:a16="http://schemas.microsoft.com/office/drawing/2014/main" id="{0AFD874B-87D9-406F-9595-93B2A189B15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944" y="1825625"/>
            <a:ext cx="4240213" cy="424021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84691-02D8-4B78-A931-EA9A6F583860}"/>
              </a:ext>
            </a:extLst>
          </p:cNvPr>
          <p:cNvSpPr>
            <a:spLocks noGrp="1"/>
          </p:cNvSpPr>
          <p:nvPr>
            <p:ph sz="half" idx="10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How can you relate Chelladurai’s model using at least two different sporting examples?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Pause and write this task in your notes.</a:t>
            </a:r>
            <a:endParaRPr lang="en-GB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A4603B-CCCE-4700-938C-855785D0F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265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F7078-1253-443A-8BA0-B5C39C43A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Prescribed vs Emergent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28ACF-641E-4D57-81DD-4A4EC07E38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7944" y="1825625"/>
            <a:ext cx="4239636" cy="26180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PRESCRIBED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Appointed from outside the group, perhaps from another group or higher authority. Often because group may wish to take on new ideas and learn new methods</a:t>
            </a:r>
          </a:p>
        </p:txBody>
      </p:sp>
      <p:pic>
        <p:nvPicPr>
          <p:cNvPr id="6" name="Content Placeholder 5" descr="A picture containing person, man, sport, holding&#10;&#10;Description automatically generated">
            <a:extLst>
              <a:ext uri="{FF2B5EF4-FFF2-40B4-BE49-F238E27FC236}">
                <a16:creationId xmlns:a16="http://schemas.microsoft.com/office/drawing/2014/main" id="{482B9F2F-A9A7-48BE-A198-5168D8BDF06B}"/>
              </a:ext>
            </a:extLst>
          </p:cNvPr>
          <p:cNvPicPr>
            <a:picLocks noGrp="1" noChangeAspect="1"/>
          </p:cNvPicPr>
          <p:nvPr>
            <p:ph sz="half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658" y="4443663"/>
            <a:ext cx="3080081" cy="2048379"/>
          </a:xfr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CE71F7A-4D68-4C07-8A3D-4F8078BF3AA4}"/>
              </a:ext>
            </a:extLst>
          </p:cNvPr>
          <p:cNvSpPr txBox="1">
            <a:spLocks/>
          </p:cNvSpPr>
          <p:nvPr/>
        </p:nvSpPr>
        <p:spPr>
          <a:xfrm>
            <a:off x="6905872" y="1825625"/>
            <a:ext cx="4239636" cy="2618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FFC000"/>
                </a:solidFill>
              </a:rPr>
              <a:t>EMERGENT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Achieve leadership status by showing skills or being skilful at their sport, gaining respect and support of the group.</a:t>
            </a:r>
          </a:p>
        </p:txBody>
      </p:sp>
      <p:pic>
        <p:nvPicPr>
          <p:cNvPr id="9" name="Picture 8" descr="A picture containing grass, person, outdoor, sport&#10;&#10;Description automatically generated">
            <a:extLst>
              <a:ext uri="{FF2B5EF4-FFF2-40B4-BE49-F238E27FC236}">
                <a16:creationId xmlns:a16="http://schemas.microsoft.com/office/drawing/2014/main" id="{76DC6F84-8AF0-4048-9893-264AD2BC35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289" y="4443663"/>
            <a:ext cx="3080081" cy="20445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7EAA84-F9C3-4766-AB8F-3288B3449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4293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F7078-1253-443A-8BA0-B5C39C43A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Leadership Styles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83B0F66-B9C5-4536-83F6-6A3EE8278A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34760" y="1836543"/>
            <a:ext cx="381452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There are 3 main styles of Leadership: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Autocratic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Democratic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</a:rPr>
              <a:t>Laissez-Faire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TASK 5</a:t>
            </a:r>
            <a:r>
              <a:rPr lang="en-GB" dirty="0">
                <a:solidFill>
                  <a:srgbClr val="0070C0"/>
                </a:solidFill>
              </a:rPr>
              <a:t> - WATCH these YouTube clips on these styles and make notes on the different styles.</a:t>
            </a:r>
            <a:endParaRPr lang="en-GB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10" name="Content Placeholder 5" descr="A close up of a sign&#10;&#10;Description automatically generated">
            <a:extLst>
              <a:ext uri="{FF2B5EF4-FFF2-40B4-BE49-F238E27FC236}">
                <a16:creationId xmlns:a16="http://schemas.microsoft.com/office/drawing/2014/main" id="{7F4A68EA-203D-4272-B04C-2B4D887406A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9" r="414"/>
          <a:stretch/>
        </p:blipFill>
        <p:spPr>
          <a:xfrm>
            <a:off x="9734056" y="70048"/>
            <a:ext cx="2174991" cy="1964188"/>
          </a:xfrm>
          <a:prstGeom prst="rect">
            <a:avLst/>
          </a:prstGeom>
        </p:spPr>
      </p:pic>
      <p:pic>
        <p:nvPicPr>
          <p:cNvPr id="4" name="Online Media 3" title="Leadership Styles Autocratic Democratic Laissez-Faire">
            <a:hlinkClick r:id="" action="ppaction://media"/>
            <a:extLst>
              <a:ext uri="{FF2B5EF4-FFF2-40B4-BE49-F238E27FC236}">
                <a16:creationId xmlns:a16="http://schemas.microsoft.com/office/drawing/2014/main" id="{A5176E06-71D3-4D1E-B053-062749808A3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9083675" y="2377784"/>
            <a:ext cx="2540000" cy="1435100"/>
          </a:xfrm>
          <a:prstGeom prst="rect">
            <a:avLst/>
          </a:prstGeom>
        </p:spPr>
      </p:pic>
      <p:pic>
        <p:nvPicPr>
          <p:cNvPr id="3" name="Online Media 2" title="Leadership and Coaching Styles">
            <a:hlinkClick r:id="" action="ppaction://media"/>
            <a:extLst>
              <a:ext uri="{FF2B5EF4-FFF2-40B4-BE49-F238E27FC236}">
                <a16:creationId xmlns:a16="http://schemas.microsoft.com/office/drawing/2014/main" id="{90A500DC-254A-4388-8882-786241302B7F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9083675" y="4689833"/>
            <a:ext cx="2540000" cy="14351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7A464667-AB1B-4669-92F3-5F7CBBFCC1FB}"/>
              </a:ext>
            </a:extLst>
          </p:cNvPr>
          <p:cNvSpPr/>
          <p:nvPr/>
        </p:nvSpPr>
        <p:spPr>
          <a:xfrm rot="14035519">
            <a:off x="7335588" y="2247832"/>
            <a:ext cx="485775" cy="33144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9895B91D-0D6C-466A-9901-863F7BBE5F43}"/>
              </a:ext>
            </a:extLst>
          </p:cNvPr>
          <p:cNvSpPr/>
          <p:nvPr/>
        </p:nvSpPr>
        <p:spPr>
          <a:xfrm rot="16200000">
            <a:off x="7129975" y="3924903"/>
            <a:ext cx="485775" cy="29649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07C7B6-5B52-4F9E-920F-2AEE8284D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84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106BD8A-7CE7-4171-B403-DAB3AD826EAA}"/>
              </a:ext>
            </a:extLst>
          </p:cNvPr>
          <p:cNvSpPr txBox="1">
            <a:spLocks/>
          </p:cNvSpPr>
          <p:nvPr/>
        </p:nvSpPr>
        <p:spPr>
          <a:xfrm>
            <a:off x="2563627" y="1712233"/>
            <a:ext cx="4214544" cy="403315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Firm views – how &amp; when things should be done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Inflexible in approach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Dictates who does what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Does not seek views of the group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Concern of leader is to get results and reach targets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rgbClr val="0070C0"/>
                </a:solidFill>
              </a:rPr>
              <a:t>Will need to stay with the group / maintain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1F74E79-17BF-4031-9DE7-5FE4D775D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Autocratic</a:t>
            </a:r>
          </a:p>
        </p:txBody>
      </p:sp>
      <p:pic>
        <p:nvPicPr>
          <p:cNvPr id="11" name="Content Placeholder 10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B75607B4-73D4-49DC-9A5F-05B694DA2DA8}"/>
              </a:ext>
            </a:extLst>
          </p:cNvPr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528" y="1027906"/>
            <a:ext cx="4279900" cy="2407443"/>
          </a:xfrm>
          <a:prstGeom prst="rect">
            <a:avLst/>
          </a:prstGeom>
        </p:spPr>
      </p:pic>
      <p:pic>
        <p:nvPicPr>
          <p:cNvPr id="2" name="Online Media 1" title="Coach Carter Autocratic Leadership">
            <a:hlinkClick r:id="" action="ppaction://media"/>
            <a:extLst>
              <a:ext uri="{FF2B5EF4-FFF2-40B4-BE49-F238E27FC236}">
                <a16:creationId xmlns:a16="http://schemas.microsoft.com/office/drawing/2014/main" id="{F7406EC8-9160-4DE1-8F73-F57E65CE9A0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074478" y="4810918"/>
            <a:ext cx="2540000" cy="14351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8E96F8-ABF5-4C2F-BC4B-57450B34EAD1}"/>
              </a:ext>
            </a:extLst>
          </p:cNvPr>
          <p:cNvSpPr txBox="1"/>
          <p:nvPr/>
        </p:nvSpPr>
        <p:spPr>
          <a:xfrm>
            <a:off x="7343775" y="3728812"/>
            <a:ext cx="4010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Coach Carter is a prime example of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16B974-B265-45A1-ACD4-CC7D1F733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21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106BD8A-7CE7-4171-B403-DAB3AD826EAA}"/>
              </a:ext>
            </a:extLst>
          </p:cNvPr>
          <p:cNvSpPr txBox="1">
            <a:spLocks/>
          </p:cNvSpPr>
          <p:nvPr/>
        </p:nvSpPr>
        <p:spPr>
          <a:xfrm>
            <a:off x="6698157" y="1375909"/>
            <a:ext cx="4214544" cy="497885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More sympathetic approach to leadership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Decisions made after consulting group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Encourage group involvement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Informal and relaxed approach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Value groups input but maintain position as leader by making final decision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Quality of empathy to listen to senior players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Group usually continue to work when coach isn’t present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1F74E79-17BF-4031-9DE7-5FE4D775D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Democratic</a:t>
            </a:r>
          </a:p>
        </p:txBody>
      </p:sp>
      <p:pic>
        <p:nvPicPr>
          <p:cNvPr id="6" name="Content Placeholder 6" descr="A picture containing person, man, table&#10;&#10;Description automatically generated">
            <a:extLst>
              <a:ext uri="{FF2B5EF4-FFF2-40B4-BE49-F238E27FC236}">
                <a16:creationId xmlns:a16="http://schemas.microsoft.com/office/drawing/2014/main" id="{BCFCA190-A5EC-4622-8410-98CE03A12DE7}"/>
              </a:ext>
            </a:extLst>
          </p:cNvPr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002" y="2424714"/>
            <a:ext cx="3638056" cy="24207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7928BB-9874-4C43-8F7F-9A8EA20BB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44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106BD8A-7CE7-4171-B403-DAB3AD826EAA}"/>
              </a:ext>
            </a:extLst>
          </p:cNvPr>
          <p:cNvSpPr txBox="1">
            <a:spLocks/>
          </p:cNvSpPr>
          <p:nvPr/>
        </p:nvSpPr>
        <p:spPr>
          <a:xfrm>
            <a:off x="2563627" y="1712233"/>
            <a:ext cx="4214544" cy="47806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Does very little and leaves group to it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Tells players what they want, goes away conducts other business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Safe in knowledge that senior players will prepare the team</a:t>
            </a:r>
          </a:p>
          <a:p>
            <a:pPr marL="0" indent="0">
              <a:buNone/>
            </a:pPr>
            <a:r>
              <a:rPr lang="en-GB" sz="2500" dirty="0">
                <a:solidFill>
                  <a:srgbClr val="0070C0"/>
                </a:solidFill>
              </a:rPr>
              <a:t>Less motivated players will stop working if they’re left alone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1F74E79-17BF-4031-9DE7-5FE4D775D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+mn-lt"/>
              </a:rPr>
              <a:t>Laissez-Faire</a:t>
            </a:r>
          </a:p>
        </p:txBody>
      </p:sp>
      <p:pic>
        <p:nvPicPr>
          <p:cNvPr id="6" name="Picture 5" descr="Image result for laissez-faire leader">
            <a:hlinkClick r:id="rId2"/>
            <a:extLst>
              <a:ext uri="{FF2B5EF4-FFF2-40B4-BE49-F238E27FC236}">
                <a16:creationId xmlns:a16="http://schemas.microsoft.com/office/drawing/2014/main" id="{7493D3F1-19B1-48C2-A254-5DEDDA0CB582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872" y="2401150"/>
            <a:ext cx="4618471" cy="205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3F936E-A060-4DA4-95FB-D4F63C39C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26" y="365125"/>
            <a:ext cx="1626474" cy="16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3339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8A4132F-DEC6-4332-A00C-A11AD4519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4965EAE-E41A-435F-B993-07E824B6C9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52F8994-E6D4-4311-9548-C3607BC43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9A8C5A-BCE9-4227-BE52-6430EA068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/>
              <a:t>TASK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F32D76-0F0A-4881-93E9-D9B453AF2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4142091" cy="339951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Think of a highly successful sports team over the past few years. Analyse that team and explain why they were so successful using what you have learnt from your section 3 notes on Leadership?</a:t>
            </a:r>
          </a:p>
        </p:txBody>
      </p:sp>
      <p:pic>
        <p:nvPicPr>
          <p:cNvPr id="10" name="Picture 10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9ACA06B8-0D55-4B18-9512-03B02076C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141" y="463914"/>
            <a:ext cx="3936488" cy="2214274"/>
          </a:xfrm>
          <a:prstGeom prst="rect">
            <a:avLst/>
          </a:prstGeom>
        </p:spPr>
      </p:pic>
      <p:pic>
        <p:nvPicPr>
          <p:cNvPr id="5" name="Picture 5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354D5B0C-8286-4E92-954C-6CE2E90033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09307" y="3135201"/>
            <a:ext cx="5110322" cy="28884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64E7B0-3A62-4026-920E-93712CC64CF9}"/>
              </a:ext>
            </a:extLst>
          </p:cNvPr>
          <p:cNvSpPr txBox="1"/>
          <p:nvPr/>
        </p:nvSpPr>
        <p:spPr>
          <a:xfrm>
            <a:off x="8189343" y="486817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9538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7E9DA443-F2B4-4BFE-998B-8D0A58FAA3A2}"/>
</file>

<file path=customXml/itemProps2.xml><?xml version="1.0" encoding="utf-8"?>
<ds:datastoreItem xmlns:ds="http://schemas.openxmlformats.org/officeDocument/2006/customXml" ds:itemID="{FD3A29D6-26B4-4D97-B566-621643B444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E5616C-EDC6-41E6-8130-07FEBCC0DB38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d2ac471d-2746-4102-9fea-874b846fa218"/>
    <ds:schemaRef ds:uri="http://schemas.openxmlformats.org/package/2006/metadata/core-properties"/>
    <ds:schemaRef ds:uri="c34c47a5-25d7-4420-bddb-2d69dbf7e30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1234</Words>
  <Application>Microsoft Office PowerPoint</Application>
  <PresentationFormat>Widescreen</PresentationFormat>
  <Paragraphs>138</Paragraphs>
  <Slides>26</Slides>
  <Notes>10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Learning Aims </vt:lpstr>
      <vt:lpstr>LEADERSHIP IN CREATING EFFECTIVE GROUPS</vt:lpstr>
      <vt:lpstr>PowerPoint Presentation</vt:lpstr>
      <vt:lpstr>PowerPoint Presentation</vt:lpstr>
      <vt:lpstr>Assignment Brief 2</vt:lpstr>
      <vt:lpstr>Theories of Leadership</vt:lpstr>
      <vt:lpstr>Trait Approach</vt:lpstr>
      <vt:lpstr>Behavioural Approach</vt:lpstr>
      <vt:lpstr>TASK 2</vt:lpstr>
      <vt:lpstr>Interactional Approach</vt:lpstr>
      <vt:lpstr>Interactional Approach </vt:lpstr>
      <vt:lpstr>TASK 3</vt:lpstr>
      <vt:lpstr>Multidimensional Model of sport leadership – Chelladurai, 1978</vt:lpstr>
      <vt:lpstr>Multidimensional Model</vt:lpstr>
      <vt:lpstr>PowerPoint Presentation</vt:lpstr>
      <vt:lpstr>PowerPoint Presentation</vt:lpstr>
      <vt:lpstr>PowerPoint Presentation</vt:lpstr>
      <vt:lpstr>Multidimensional Model</vt:lpstr>
      <vt:lpstr>TASK 4</vt:lpstr>
      <vt:lpstr>Prescribed vs Emergent Leaders</vt:lpstr>
      <vt:lpstr>Leadership Styles </vt:lpstr>
      <vt:lpstr>Autocratic</vt:lpstr>
      <vt:lpstr>Democratic</vt:lpstr>
      <vt:lpstr>Laissez-Faire</vt:lpstr>
      <vt:lpstr>TASK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Hyam, DJ</dc:creator>
  <cp:lastModifiedBy>Dean Hyam</cp:lastModifiedBy>
  <cp:revision>1</cp:revision>
  <dcterms:created xsi:type="dcterms:W3CDTF">2021-01-20T12:02:47Z</dcterms:created>
  <dcterms:modified xsi:type="dcterms:W3CDTF">2021-01-24T21:49:27Z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