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2.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theme/theme3.xml" ContentType="application/vnd.openxmlformats-officedocument.theme+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theme/theme4.xml" ContentType="application/vnd.openxmlformats-officedocument.theme+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theme/theme5.xml" ContentType="application/vnd.openxmlformats-officedocument.theme+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theme/theme6.xml" ContentType="application/vnd.openxmlformats-officedocument.theme+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theme/theme7.xml" ContentType="application/vnd.openxmlformats-officedocument.theme+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theme/theme8.xml" ContentType="application/vnd.openxmlformats-officedocument.theme+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theme/theme9.xml" ContentType="application/vnd.openxmlformats-officedocument.theme+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ags/tag1.xml" ContentType="application/vnd.openxmlformats-officedocument.presentationml.tag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4031" r:id="rId4"/>
    <p:sldMasterId id="2147483770" r:id="rId5"/>
    <p:sldMasterId id="2147483799" r:id="rId6"/>
    <p:sldMasterId id="2147483828" r:id="rId7"/>
    <p:sldMasterId id="2147483857" r:id="rId8"/>
    <p:sldMasterId id="2147483886" r:id="rId9"/>
    <p:sldMasterId id="2147483915" r:id="rId10"/>
    <p:sldMasterId id="2147483944" r:id="rId11"/>
    <p:sldMasterId id="2147483973" r:id="rId12"/>
    <p:sldMasterId id="2147484002" r:id="rId13"/>
  </p:sldMasterIdLst>
  <p:handoutMasterIdLst>
    <p:handoutMasterId r:id="rId38"/>
  </p:handoutMasterIdLst>
  <p:sldIdLst>
    <p:sldId id="256" r:id="rId14"/>
    <p:sldId id="468" r:id="rId15"/>
    <p:sldId id="494" r:id="rId16"/>
    <p:sldId id="470" r:id="rId17"/>
    <p:sldId id="473" r:id="rId18"/>
    <p:sldId id="474" r:id="rId19"/>
    <p:sldId id="475" r:id="rId20"/>
    <p:sldId id="476" r:id="rId21"/>
    <p:sldId id="477" r:id="rId22"/>
    <p:sldId id="478" r:id="rId23"/>
    <p:sldId id="479" r:id="rId24"/>
    <p:sldId id="480" r:id="rId25"/>
    <p:sldId id="481" r:id="rId26"/>
    <p:sldId id="482" r:id="rId27"/>
    <p:sldId id="483" r:id="rId28"/>
    <p:sldId id="484" r:id="rId29"/>
    <p:sldId id="485" r:id="rId30"/>
    <p:sldId id="486" r:id="rId31"/>
    <p:sldId id="488" r:id="rId32"/>
    <p:sldId id="489" r:id="rId33"/>
    <p:sldId id="490" r:id="rId34"/>
    <p:sldId id="491" r:id="rId35"/>
    <p:sldId id="492" r:id="rId36"/>
    <p:sldId id="493" r:id="rId37"/>
  </p:sldIdLst>
  <p:sldSz cx="32512000" cy="18288000"/>
  <p:notesSz cx="6858000" cy="9144000"/>
  <p:embeddedFontLst>
    <p:embeddedFont>
      <p:font typeface="Apricus Black" panose="020B0604020202020204" charset="0"/>
      <p:bold r:id="rId39"/>
    </p:embeddedFont>
    <p:embeddedFont>
      <p:font typeface="Calibri" panose="020F0502020204030204" pitchFamily="34" charset="0"/>
      <p:regular r:id="rId40"/>
      <p:bold r:id="rId41"/>
      <p:italic r:id="rId42"/>
      <p:boldItalic r:id="rId43"/>
    </p:embeddedFont>
    <p:embeddedFont>
      <p:font typeface="Calibri Light" panose="020F0302020204030204" pitchFamily="34" charset="0"/>
      <p:regular r:id="rId44"/>
      <p:italic r:id="rId45"/>
    </p:embeddedFont>
  </p:embeddedFontLst>
  <p:defaultTextStyle>
    <a:defPPr>
      <a:defRPr lang="en-US"/>
    </a:defPPr>
    <a:lvl1pPr marL="0" algn="l" defTabSz="2438339" rtl="0" eaLnBrk="1" latinLnBrk="0" hangingPunct="1">
      <a:defRPr sz="4800" kern="1200">
        <a:solidFill>
          <a:schemeClr val="tx1"/>
        </a:solidFill>
        <a:latin typeface="+mn-lt"/>
        <a:ea typeface="+mn-ea"/>
        <a:cs typeface="+mn-cs"/>
      </a:defRPr>
    </a:lvl1pPr>
    <a:lvl2pPr marL="1219170" algn="l" defTabSz="2438339" rtl="0" eaLnBrk="1" latinLnBrk="0" hangingPunct="1">
      <a:defRPr sz="4800" kern="1200">
        <a:solidFill>
          <a:schemeClr val="tx1"/>
        </a:solidFill>
        <a:latin typeface="+mn-lt"/>
        <a:ea typeface="+mn-ea"/>
        <a:cs typeface="+mn-cs"/>
      </a:defRPr>
    </a:lvl2pPr>
    <a:lvl3pPr marL="2438339" algn="l" defTabSz="2438339" rtl="0" eaLnBrk="1" latinLnBrk="0" hangingPunct="1">
      <a:defRPr sz="4800" kern="1200">
        <a:solidFill>
          <a:schemeClr val="tx1"/>
        </a:solidFill>
        <a:latin typeface="+mn-lt"/>
        <a:ea typeface="+mn-ea"/>
        <a:cs typeface="+mn-cs"/>
      </a:defRPr>
    </a:lvl3pPr>
    <a:lvl4pPr marL="3657509" algn="l" defTabSz="2438339" rtl="0" eaLnBrk="1" latinLnBrk="0" hangingPunct="1">
      <a:defRPr sz="4800" kern="1200">
        <a:solidFill>
          <a:schemeClr val="tx1"/>
        </a:solidFill>
        <a:latin typeface="+mn-lt"/>
        <a:ea typeface="+mn-ea"/>
        <a:cs typeface="+mn-cs"/>
      </a:defRPr>
    </a:lvl4pPr>
    <a:lvl5pPr marL="4876678" algn="l" defTabSz="2438339" rtl="0" eaLnBrk="1" latinLnBrk="0" hangingPunct="1">
      <a:defRPr sz="4800" kern="1200">
        <a:solidFill>
          <a:schemeClr val="tx1"/>
        </a:solidFill>
        <a:latin typeface="+mn-lt"/>
        <a:ea typeface="+mn-ea"/>
        <a:cs typeface="+mn-cs"/>
      </a:defRPr>
    </a:lvl5pPr>
    <a:lvl6pPr marL="6095848" algn="l" defTabSz="2438339" rtl="0" eaLnBrk="1" latinLnBrk="0" hangingPunct="1">
      <a:defRPr sz="4800" kern="1200">
        <a:solidFill>
          <a:schemeClr val="tx1"/>
        </a:solidFill>
        <a:latin typeface="+mn-lt"/>
        <a:ea typeface="+mn-ea"/>
        <a:cs typeface="+mn-cs"/>
      </a:defRPr>
    </a:lvl6pPr>
    <a:lvl7pPr marL="7315017" algn="l" defTabSz="2438339" rtl="0" eaLnBrk="1" latinLnBrk="0" hangingPunct="1">
      <a:defRPr sz="4800" kern="1200">
        <a:solidFill>
          <a:schemeClr val="tx1"/>
        </a:solidFill>
        <a:latin typeface="+mn-lt"/>
        <a:ea typeface="+mn-ea"/>
        <a:cs typeface="+mn-cs"/>
      </a:defRPr>
    </a:lvl7pPr>
    <a:lvl8pPr marL="8534187" algn="l" defTabSz="2438339" rtl="0" eaLnBrk="1" latinLnBrk="0" hangingPunct="1">
      <a:defRPr sz="4800" kern="1200">
        <a:solidFill>
          <a:schemeClr val="tx1"/>
        </a:solidFill>
        <a:latin typeface="+mn-lt"/>
        <a:ea typeface="+mn-ea"/>
        <a:cs typeface="+mn-cs"/>
      </a:defRPr>
    </a:lvl8pPr>
    <a:lvl9pPr marL="9753356" algn="l" defTabSz="2438339" rtl="0" eaLnBrk="1" latinLnBrk="0" hangingPunct="1">
      <a:defRPr sz="4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117A019-E184-0457-499A-7317925D267F}" name="Ross Sanger" initials="RS" userId="S::r.sanger@ucas.ac.uk::7329dfa7-b255-4a5b-ba9f-10d0a5cee2b6" providerId="AD"/>
  <p188:author id="{9F8D3EDF-2050-4AAF-25A7-7B65A6A081BD}" name="Sarah Lloyd" initials="SL" userId="S::s.lloyd@ucas.ac.uk::3886eee3-5367-4249-bf7f-63b38781a33c" providerId="AD"/>
  <p188:author id="{BFF4ADE3-3567-6CA4-DEFD-2C23598E2FFA}" name="Carolyn Mindos" initials="CM" userId="S::C.Mindos@ucas.ac.uk::ac0edad5-4cfa-41dc-9089-1ac7cc35338f" providerId="AD"/>
  <p188:author id="{0BC970EC-F92B-7AFE-628B-5321F513A322}" name="Samantha Sykes" initials="SS" userId="S::S.Sykes@ucas.ac.uk::90c81e61-1625-4134-9dba-bbafe25093fa"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CAF17"/>
    <a:srgbClr val="BFD730"/>
    <a:srgbClr val="132433"/>
    <a:srgbClr val="10BED2"/>
    <a:srgbClr val="812990"/>
    <a:srgbClr val="12BCBC"/>
    <a:srgbClr val="706CB2"/>
    <a:srgbClr val="57BF93"/>
    <a:srgbClr val="00AEEF"/>
    <a:srgbClr val="F375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A4EE2E-4AD6-E772-9FBC-5D63854F4E41}" v="5" dt="2025-04-07T12:22:52.520"/>
    <p1510:client id="{1062C06D-6EFA-E0BE-0480-9D255D5C2016}" v="12" dt="2025-04-07T09:46:28.231"/>
    <p1510:client id="{3556BF8F-3655-4F4D-8F03-5FB4AF4BFF97}" v="269" dt="2025-04-07T14:25:16.584"/>
    <p1510:client id="{515CE2BD-8BCB-B7D1-5D1B-CAECF22830C8}" v="2" dt="2025-04-07T10:50:20.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24" d="100"/>
          <a:sy n="24" d="100"/>
        </p:scale>
        <p:origin x="760" y="5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font" Target="fonts/font1.fntdata"/><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font" Target="fonts/font4.fntdata"/><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3.xml"/><Relationship Id="rId29" Type="http://schemas.openxmlformats.org/officeDocument/2006/relationships/slide" Target="slides/slide16.xml"/><Relationship Id="rId11" Type="http://schemas.openxmlformats.org/officeDocument/2006/relationships/slideMaster" Target="slideMasters/slideMaster8.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font" Target="fonts/font2.fntdata"/><Relationship Id="rId45" Type="http://schemas.openxmlformats.org/officeDocument/2006/relationships/font" Target="fonts/font7.fntdata"/><Relationship Id="rId5" Type="http://schemas.openxmlformats.org/officeDocument/2006/relationships/slideMaster" Target="slideMasters/slideMaster2.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tableStyles" Target="tableStyles.xml"/><Relationship Id="rId10" Type="http://schemas.openxmlformats.org/officeDocument/2006/relationships/slideMaster" Target="slideMasters/slideMaster7.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font" Target="fonts/font6.fntdata"/><Relationship Id="rId52"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font" Target="fonts/font5.fntdata"/><Relationship Id="rId48" Type="http://schemas.openxmlformats.org/officeDocument/2006/relationships/theme" Target="theme/theme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handoutMaster" Target="handoutMasters/handoutMaster1.xml"/><Relationship Id="rId46" Type="http://schemas.openxmlformats.org/officeDocument/2006/relationships/presProps" Target="presProps.xml"/><Relationship Id="rId20" Type="http://schemas.openxmlformats.org/officeDocument/2006/relationships/slide" Target="slides/slide7.xml"/><Relationship Id="rId41"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B4E53A9-0FB8-BAA7-3BB0-C2DEE56017C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E21549CC-81E2-DC53-82E5-E88E25218D6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CF80796-1359-F049-900A-1234F679E6EC}" type="datetimeFigureOut">
              <a:rPr lang="en-GB" smtClean="0"/>
              <a:t>20/06/2025</a:t>
            </a:fld>
            <a:endParaRPr lang="en-GB"/>
          </a:p>
        </p:txBody>
      </p:sp>
      <p:sp>
        <p:nvSpPr>
          <p:cNvPr id="4" name="Footer Placeholder 3">
            <a:extLst>
              <a:ext uri="{FF2B5EF4-FFF2-40B4-BE49-F238E27FC236}">
                <a16:creationId xmlns:a16="http://schemas.microsoft.com/office/drawing/2014/main" id="{63ECF899-3B22-2081-E1E4-0EC4738545C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4F02135D-9721-2BFE-FE97-A478A93211E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5EAB036-37EB-C448-80F5-C3B8CCEDC2C7}" type="slidenum">
              <a:rPr lang="en-GB" smtClean="0"/>
              <a:t>‹#›</a:t>
            </a:fld>
            <a:endParaRPr lang="en-GB"/>
          </a:p>
        </p:txBody>
      </p:sp>
    </p:spTree>
    <p:extLst>
      <p:ext uri="{BB962C8B-B14F-4D97-AF65-F5344CB8AC3E}">
        <p14:creationId xmlns:p14="http://schemas.microsoft.com/office/powerpoint/2010/main" val="2510742145"/>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sv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sv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6.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2.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3.svg"/></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pn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2.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2.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pn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pn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svg"/></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 Id="rId4" Type="http://schemas.openxmlformats.org/officeDocument/2006/relationships/image" Target="../media/image1.png"/></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6.svg"/></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3.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3.svg"/></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1.png"/></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3.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3.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1.png"/></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1.png"/></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svg"/></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3.xml"/><Relationship Id="rId4" Type="http://schemas.openxmlformats.org/officeDocument/2006/relationships/image" Target="../media/image1.png"/></Relationships>
</file>

<file path=ppt/slideLayouts/_rels/slideLayout1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6.svg"/></Relationships>
</file>

<file path=ppt/slideLayouts/_rels/slideLayout1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4.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1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4.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3.svg"/></Relationships>
</file>

<file path=ppt/slideLayouts/_rels/slideLayout1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4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1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4.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4.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4.xml"/><Relationship Id="rId4" Type="http://schemas.openxmlformats.org/officeDocument/2006/relationships/image" Target="../media/image4.png"/></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6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1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1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svg"/></Relationships>
</file>

<file path=ppt/slideLayouts/_rels/slideLayout16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1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7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6.svg"/></Relationships>
</file>

<file path=ppt/slideLayouts/_rels/slideLayout1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8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5.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1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8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5.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3.svg"/></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8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5.xml"/><Relationship Id="rId4" Type="http://schemas.openxmlformats.org/officeDocument/2006/relationships/image" Target="../media/image1.png"/></Relationships>
</file>

<file path=ppt/slideLayouts/_rels/slideLayout18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9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9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9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9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9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9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9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5.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19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5.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19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19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5.xml"/><Relationship Id="rId4" Type="http://schemas.openxmlformats.org/officeDocument/2006/relationships/image" Target="../media/image4.png"/></Relationships>
</file>

<file path=ppt/slideLayouts/_rels/slideLayout20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20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20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5.xml"/><Relationship Id="rId4" Type="http://schemas.openxmlformats.org/officeDocument/2006/relationships/image" Target="../media/image1.png"/></Relationships>
</file>

<file path=ppt/slideLayouts/_rels/slideLayout20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5.xml"/><Relationship Id="rId4" Type="http://schemas.openxmlformats.org/officeDocument/2006/relationships/image" Target="../media/image1.png"/></Relationships>
</file>

<file path=ppt/slideLayouts/_rels/slideLayout20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20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svg"/></Relationships>
</file>

<file path=ppt/slideLayouts/_rels/slideLayout20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svg"/></Relationships>
</file>

<file path=ppt/slideLayouts/_rels/slideLayout20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5.xml"/><Relationship Id="rId4" Type="http://schemas.openxmlformats.org/officeDocument/2006/relationships/image" Target="../media/image1.png"/></Relationships>
</file>

<file path=ppt/slideLayouts/_rels/slideLayout20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0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6.svg"/></Relationships>
</file>

<file path=ppt/slideLayouts/_rels/slideLayout2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6.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2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6.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3.svg"/></Relationships>
</file>

<file path=ppt/slideLayouts/_rels/slideLayout2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2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6.xml"/><Relationship Id="rId4" Type="http://schemas.openxmlformats.org/officeDocument/2006/relationships/image" Target="../media/image1.png"/></Relationships>
</file>

<file path=ppt/slideLayouts/_rels/slideLayout2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6.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2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6.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2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4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6.xml"/><Relationship Id="rId4" Type="http://schemas.openxmlformats.org/officeDocument/2006/relationships/image" Target="../media/image4.png"/></Relationships>
</file>

<file path=ppt/slideLayouts/_rels/slideLayout2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4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6.xml"/><Relationship Id="rId4" Type="http://schemas.openxmlformats.org/officeDocument/2006/relationships/image" Target="../media/image1.png"/></Relationships>
</file>

<file path=ppt/slideLayouts/_rels/slideLayout24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6.xml"/><Relationship Id="rId4" Type="http://schemas.openxmlformats.org/officeDocument/2006/relationships/image" Target="../media/image1.png"/></Relationships>
</file>

<file path=ppt/slideLayouts/_rels/slideLayout2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2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svg"/></Relationships>
</file>

<file path=ppt/slideLayouts/_rels/slideLayout24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6.xml"/><Relationship Id="rId4" Type="http://schemas.openxmlformats.org/officeDocument/2006/relationships/image" Target="../media/image1.png"/></Relationships>
</file>

<file path=ppt/slideLayouts/_rels/slideLayout2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6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6.svg"/></Relationships>
</file>

<file path=ppt/slideLayouts/_rels/slideLayout2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6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7.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2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7.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3.svg"/></Relationships>
</file>

<file path=ppt/slideLayouts/_rels/slideLayout2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7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7.xml"/><Relationship Id="rId4" Type="http://schemas.openxmlformats.org/officeDocument/2006/relationships/image" Target="../media/image1.png"/></Relationships>
</file>

<file path=ppt/slideLayouts/_rels/slideLayout2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7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7.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27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7.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2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8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7.xml"/><Relationship Id="rId4" Type="http://schemas.openxmlformats.org/officeDocument/2006/relationships/image" Target="../media/image4.png"/></Relationships>
</file>

<file path=ppt/slideLayouts/_rels/slideLayout28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8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7.xml"/><Relationship Id="rId4" Type="http://schemas.openxmlformats.org/officeDocument/2006/relationships/image" Target="../media/image1.png"/></Relationships>
</file>

<file path=ppt/slideLayouts/_rels/slideLayout28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7.xml"/><Relationship Id="rId4" Type="http://schemas.openxmlformats.org/officeDocument/2006/relationships/image" Target="../media/image1.png"/></Relationships>
</file>

<file path=ppt/slideLayouts/_rels/slideLayout2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8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28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svg"/></Relationships>
</file>

<file path=ppt/slideLayouts/_rels/slideLayout28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7.xml"/><Relationship Id="rId4" Type="http://schemas.openxmlformats.org/officeDocument/2006/relationships/image" Target="../media/image1.png"/></Relationships>
</file>

<file path=ppt/slideLayouts/_rels/slideLayout29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29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29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29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29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29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29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29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29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29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0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0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6.svg"/></Relationships>
</file>

<file path=ppt/slideLayouts/_rels/slideLayout30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0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8.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30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0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0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0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8.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3.svg"/></Relationships>
</file>

<file path=ppt/slideLayouts/_rels/slideLayout30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0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8.xml"/><Relationship Id="rId4" Type="http://schemas.openxmlformats.org/officeDocument/2006/relationships/image" Target="../media/image1.png"/></Relationships>
</file>

<file path=ppt/slideLayouts/_rels/slideLayout3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8.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3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8.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3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2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8.xml"/><Relationship Id="rId4" Type="http://schemas.openxmlformats.org/officeDocument/2006/relationships/image" Target="../media/image4.png"/></Relationships>
</file>

<file path=ppt/slideLayouts/_rels/slideLayout3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2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8.xml"/><Relationship Id="rId4" Type="http://schemas.openxmlformats.org/officeDocument/2006/relationships/image" Target="../media/image1.png"/></Relationships>
</file>

<file path=ppt/slideLayouts/_rels/slideLayout32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8.xml"/><Relationship Id="rId4" Type="http://schemas.openxmlformats.org/officeDocument/2006/relationships/image" Target="../media/image1.png"/></Relationships>
</file>

<file path=ppt/slideLayouts/_rels/slideLayout3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3.svg"/></Relationships>
</file>

<file path=ppt/slideLayouts/_rels/slideLayout3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svg"/></Relationships>
</file>

<file path=ppt/slideLayouts/_rels/slideLayout33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8.xml"/><Relationship Id="rId4" Type="http://schemas.openxmlformats.org/officeDocument/2006/relationships/image" Target="../media/image1.png"/></Relationships>
</file>

<file path=ppt/slideLayouts/_rels/slideLayout3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32.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Master" Target="../slideMasters/slideMaster9.xml"/><Relationship Id="rId4" Type="http://schemas.openxmlformats.org/officeDocument/2006/relationships/image" Target="../media/image4.png"/></Relationships>
</file>

<file path=ppt/slideLayouts/_rels/slideLayout3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34.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Master" Target="../slideMasters/slideMaster9.xml"/><Relationship Id="rId4" Type="http://schemas.openxmlformats.org/officeDocument/2006/relationships/image" Target="../media/image4.png"/></Relationships>
</file>

<file path=ppt/slideLayouts/_rels/slideLayout3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6.svg"/></Relationships>
</file>

<file path=ppt/slideLayouts/_rels/slideLayout3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9.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3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28.svg"/></Relationships>
</file>

<file path=ppt/slideLayouts/_rels/slideLayout3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9.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3.svg"/></Relationships>
</file>

<file path=ppt/slideLayouts/_rels/slideLayout3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5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9.xml"/><Relationship Id="rId4" Type="http://schemas.openxmlformats.org/officeDocument/2006/relationships/image" Target="../media/image4.png"/></Relationships>
</file>

<file path=ppt/slideLayouts/_rels/slideLayout3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9.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3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1.png"/><Relationship Id="rId1" Type="http://schemas.openxmlformats.org/officeDocument/2006/relationships/slideMaster" Target="../slideMasters/slideMaster9.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3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6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9.xml"/><Relationship Id="rId4" Type="http://schemas.openxmlformats.org/officeDocument/2006/relationships/image" Target="../media/image4.png"/></Relationships>
</file>

<file path=ppt/slideLayouts/_rels/slideLayout3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6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9.xml"/><Relationship Id="rId4" Type="http://schemas.openxmlformats.org/officeDocument/2006/relationships/image" Target="../media/image1.png"/></Relationships>
</file>

<file path=ppt/slideLayouts/_rels/slideLayout36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9.xml"/><Relationship Id="rId4" Type="http://schemas.openxmlformats.org/officeDocument/2006/relationships/image" Target="../media/image4.png"/></Relationships>
</file>

<file path=ppt/slideLayouts/_rels/slideLayout3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3.svg"/></Relationships>
</file>

<file path=ppt/slideLayouts/_rels/slideLayout3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svg"/></Relationships>
</file>

<file path=ppt/slideLayouts/_rels/slideLayout37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9.xml"/><Relationship Id="rId4" Type="http://schemas.openxmlformats.org/officeDocument/2006/relationships/image" Target="../media/image1.png"/></Relationships>
</file>

<file path=ppt/slideLayouts/_rels/slideLayout3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73.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_rels/slideLayout3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75.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_rels/slideLayout3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7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8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8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0.xml"/><Relationship Id="rId4" Type="http://schemas.openxmlformats.org/officeDocument/2006/relationships/image" Target="../media/image6.svg"/></Relationships>
</file>

<file path=ppt/slideLayouts/_rels/slideLayout3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8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0.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3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8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8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28.svg"/></Relationships>
</file>

<file path=ppt/slideLayouts/_rels/slideLayout38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0.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svg"/></Relationships>
</file>

<file path=ppt/slideLayouts/_rels/slideLayout39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9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9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9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_rels/slideLayout39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9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9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9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9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39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40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40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10.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40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1.png"/><Relationship Id="rId1" Type="http://schemas.openxmlformats.org/officeDocument/2006/relationships/slideMaster" Target="../slideMasters/slideMaster10.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40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40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_rels/slideLayout40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40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40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1.png"/></Relationships>
</file>

<file path=ppt/slideLayouts/_rels/slideLayout40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_rels/slideLayout40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4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0.xml"/><Relationship Id="rId4" Type="http://schemas.openxmlformats.org/officeDocument/2006/relationships/image" Target="../media/image3.svg"/></Relationships>
</file>

<file path=ppt/slideLayouts/_rels/slideLayout4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0.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svg"/></Relationships>
</file>

<file path=ppt/slideLayouts/_rels/slideLayout4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Cover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9" name="Graphic 8" descr="Shield with solid fill">
            <a:extLst>
              <a:ext uri="{FF2B5EF4-FFF2-40B4-BE49-F238E27FC236}">
                <a16:creationId xmlns:a16="http://schemas.microsoft.com/office/drawing/2014/main" id="{BEC82AA9-8E64-F89E-390C-C44E65F8B2E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0" name="Text Placeholder 14">
            <a:extLst>
              <a:ext uri="{FF2B5EF4-FFF2-40B4-BE49-F238E27FC236}">
                <a16:creationId xmlns:a16="http://schemas.microsoft.com/office/drawing/2014/main" id="{AA24DEEF-ED4F-9416-6F13-CC561DE0782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730468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Cover 2">
    <p:bg>
      <p:bgPr>
        <a:solidFill>
          <a:srgbClr val="ED2881"/>
        </a:solidFill>
        <a:effectLst/>
      </p:bgPr>
    </p:bg>
    <p:spTree>
      <p:nvGrpSpPr>
        <p:cNvPr id="1" name=""/>
        <p:cNvGrpSpPr/>
        <p:nvPr/>
      </p:nvGrpSpPr>
      <p:grpSpPr>
        <a:xfrm>
          <a:off x="0" y="0"/>
          <a:ext cx="0" cy="0"/>
          <a:chOff x="0" y="0"/>
          <a:chExt cx="0" cy="0"/>
        </a:xfrm>
      </p:grpSpPr>
      <p:sp>
        <p:nvSpPr>
          <p:cNvPr id="13" name="Picture Placeholder 9">
            <a:extLst>
              <a:ext uri="{FF2B5EF4-FFF2-40B4-BE49-F238E27FC236}">
                <a16:creationId xmlns:a16="http://schemas.microsoft.com/office/drawing/2014/main" id="{5805EDAC-30D0-2BE6-1A68-3E83E2A4D464}"/>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sp>
        <p:nvSpPr>
          <p:cNvPr id="14" name="Title 1">
            <a:extLst>
              <a:ext uri="{FF2B5EF4-FFF2-40B4-BE49-F238E27FC236}">
                <a16:creationId xmlns:a16="http://schemas.microsoft.com/office/drawing/2014/main" id="{F8EBE98C-3104-E995-1980-F48907B8EA5B}"/>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15" name="Subtitle 2">
            <a:extLst>
              <a:ext uri="{FF2B5EF4-FFF2-40B4-BE49-F238E27FC236}">
                <a16:creationId xmlns:a16="http://schemas.microsoft.com/office/drawing/2014/main" id="{A4573E6E-E486-28B0-DECC-0F0B5B8FBFB6}"/>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6" name="Picture 15" descr="A white letter on a black background&#10;&#10;Description automatically generated">
            <a:extLst>
              <a:ext uri="{FF2B5EF4-FFF2-40B4-BE49-F238E27FC236}">
                <a16:creationId xmlns:a16="http://schemas.microsoft.com/office/drawing/2014/main" id="{2B8541B5-0284-14F3-FDEC-CA33840AC055}"/>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2" name="Graphic 1" descr="Shield with solid fill">
            <a:extLst>
              <a:ext uri="{FF2B5EF4-FFF2-40B4-BE49-F238E27FC236}">
                <a16:creationId xmlns:a16="http://schemas.microsoft.com/office/drawing/2014/main" id="{FCDE5AAB-18F8-1114-96DE-70CE2864B73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F0AB92F0-854C-27E9-99D2-F531A45CB5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4730814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1">
    <p:bg>
      <p:bgPr>
        <a:solidFill>
          <a:srgbClr val="132433"/>
        </a:solidFill>
        <a:effectLst/>
      </p:bgPr>
    </p:bg>
    <p:spTree>
      <p:nvGrpSpPr>
        <p:cNvPr id="1" name=""/>
        <p:cNvGrpSpPr/>
        <p:nvPr/>
      </p:nvGrpSpPr>
      <p:grpSpPr>
        <a:xfrm>
          <a:off x="0" y="0"/>
          <a:ext cx="0" cy="0"/>
          <a:chOff x="0" y="0"/>
          <a:chExt cx="0" cy="0"/>
        </a:xfrm>
      </p:grpSpPr>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AA4F4A8F-889C-4E93-18AD-DD4FA137943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D25F3C8-FE72-5760-DDFA-0019F2F9813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Subtitle 2">
            <a:extLst>
              <a:ext uri="{FF2B5EF4-FFF2-40B4-BE49-F238E27FC236}">
                <a16:creationId xmlns:a16="http://schemas.microsoft.com/office/drawing/2014/main" id="{06436A96-8CE5-7042-C758-FAA9934537F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8" name="Title 1">
            <a:extLst>
              <a:ext uri="{FF2B5EF4-FFF2-40B4-BE49-F238E27FC236}">
                <a16:creationId xmlns:a16="http://schemas.microsoft.com/office/drawing/2014/main" id="{50C75FCA-C2FA-AAE8-2DE0-F7160E02612F}"/>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sp>
        <p:nvSpPr>
          <p:cNvPr id="9" name="Rectangle 8">
            <a:extLst>
              <a:ext uri="{FF2B5EF4-FFF2-40B4-BE49-F238E27FC236}">
                <a16:creationId xmlns:a16="http://schemas.microsoft.com/office/drawing/2014/main" id="{14CFEB34-BDE9-C775-95DD-939F70D475F7}"/>
              </a:ext>
            </a:extLst>
          </p:cNvPr>
          <p:cNvSpPr/>
          <p:nvPr userDrawn="1"/>
        </p:nvSpPr>
        <p:spPr>
          <a:xfrm>
            <a:off x="10185400" y="9427106"/>
            <a:ext cx="12217400"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1089161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rgbClr val="ED288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4" name="Title 1">
            <a:extLst>
              <a:ext uri="{FF2B5EF4-FFF2-40B4-BE49-F238E27FC236}">
                <a16:creationId xmlns:a16="http://schemas.microsoft.com/office/drawing/2014/main" id="{A662FF72-439A-10FB-BE41-2F208C6A87C1}"/>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pic>
        <p:nvPicPr>
          <p:cNvPr id="2" name="Graphic 1" descr="Shield with solid fill">
            <a:extLst>
              <a:ext uri="{FF2B5EF4-FFF2-40B4-BE49-F238E27FC236}">
                <a16:creationId xmlns:a16="http://schemas.microsoft.com/office/drawing/2014/main" id="{B5CC28FB-7360-92B5-13FC-765CE342062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BEBF8C5-5967-CE52-CCE9-6996F1F807D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0" name="Rectangle 9">
            <a:extLst>
              <a:ext uri="{FF2B5EF4-FFF2-40B4-BE49-F238E27FC236}">
                <a16:creationId xmlns:a16="http://schemas.microsoft.com/office/drawing/2014/main" id="{E2FF609F-CA21-C2A4-B541-30698E4A5C9E}"/>
              </a:ext>
            </a:extLst>
          </p:cNvPr>
          <p:cNvSpPr/>
          <p:nvPr userDrawn="1"/>
        </p:nvSpPr>
        <p:spPr>
          <a:xfrm>
            <a:off x="10185400" y="9427106"/>
            <a:ext cx="12217400"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2689245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hoto Title Slide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Rectangle 4">
            <a:extLst>
              <a:ext uri="{FF2B5EF4-FFF2-40B4-BE49-F238E27FC236}">
                <a16:creationId xmlns:a16="http://schemas.microsoft.com/office/drawing/2014/main" id="{E0D28EB4-A1A8-369E-159B-3E142ABFAB9A}"/>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Subtitle 2">
            <a:extLst>
              <a:ext uri="{FF2B5EF4-FFF2-40B4-BE49-F238E27FC236}">
                <a16:creationId xmlns:a16="http://schemas.microsoft.com/office/drawing/2014/main" id="{C3761CD6-C25D-681C-42C7-1AE0C6EF2CBB}"/>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0" name="Graphic 9" descr="Shield with solid fill">
            <a:extLst>
              <a:ext uri="{FF2B5EF4-FFF2-40B4-BE49-F238E27FC236}">
                <a16:creationId xmlns:a16="http://schemas.microsoft.com/office/drawing/2014/main" id="{C844BEED-1911-2180-31F0-7385C6E0FD7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2" name="Text Placeholder 14">
            <a:extLst>
              <a:ext uri="{FF2B5EF4-FFF2-40B4-BE49-F238E27FC236}">
                <a16:creationId xmlns:a16="http://schemas.microsoft.com/office/drawing/2014/main" id="{B32D6F61-9DB0-A6AE-17C6-AD918DC1357E}"/>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358441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hoto Title Slide 2">
    <p:bg>
      <p:bgPr>
        <a:solidFill>
          <a:srgbClr val="ED2881"/>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8" name="Title 1">
            <a:extLst>
              <a:ext uri="{FF2B5EF4-FFF2-40B4-BE49-F238E27FC236}">
                <a16:creationId xmlns:a16="http://schemas.microsoft.com/office/drawing/2014/main" id="{3DC9B3FF-D39E-84F9-C8C9-863B5E78222C}"/>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0" name="Picture 9" descr="A white letter on a black background&#10;&#10;Description automatically generated">
            <a:extLst>
              <a:ext uri="{FF2B5EF4-FFF2-40B4-BE49-F238E27FC236}">
                <a16:creationId xmlns:a16="http://schemas.microsoft.com/office/drawing/2014/main" id="{4FB8F537-C831-0E1C-7850-7B401F5F4F2D}"/>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5" name="Rectangle 14">
            <a:extLst>
              <a:ext uri="{FF2B5EF4-FFF2-40B4-BE49-F238E27FC236}">
                <a16:creationId xmlns:a16="http://schemas.microsoft.com/office/drawing/2014/main" id="{0F5AE246-FC7F-C06C-DA45-86AB2A846975}"/>
              </a:ext>
            </a:extLst>
          </p:cNvPr>
          <p:cNvSpPr/>
          <p:nvPr userDrawn="1"/>
        </p:nvSpPr>
        <p:spPr>
          <a:xfrm rot="16200000">
            <a:off x="-8739188" y="8739186"/>
            <a:ext cx="18288003"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6" name="Subtitle 2">
            <a:extLst>
              <a:ext uri="{FF2B5EF4-FFF2-40B4-BE49-F238E27FC236}">
                <a16:creationId xmlns:a16="http://schemas.microsoft.com/office/drawing/2014/main" id="{0C4CEC1F-5D39-28B5-3F14-0B53B31A275F}"/>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2" name="Graphic 1" descr="Shield with solid fill">
            <a:extLst>
              <a:ext uri="{FF2B5EF4-FFF2-40B4-BE49-F238E27FC236}">
                <a16:creationId xmlns:a16="http://schemas.microsoft.com/office/drawing/2014/main" id="{10FF1AEF-83C2-DCB0-67B6-AA3913C8171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23B61B77-8975-6FDA-108A-5FD412FB9764}"/>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677298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Slide Whit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47D480-E8A7-4FC6-E1C5-3BC25144A4C2}"/>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lvl1pPr>
          </a:lstStyle>
          <a:p>
            <a:r>
              <a:rPr lang="en-US"/>
              <a:t>Click to edit Master title style</a:t>
            </a:r>
            <a:endParaRPr lang="en-GB"/>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63D3725D-2FEB-1904-3FE8-26ED6EA87A5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56D65ED-B274-B039-C895-59CCBF87C7E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46744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Slide Slate">
    <p:bg>
      <p:bgPr>
        <a:solidFill>
          <a:srgbClr val="0E243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B4089E8-A8FD-60AF-08F8-15F9FD4BA77C}"/>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Picture 1" descr="A white letter on a black background&#10;&#10;Description automatically generated">
            <a:extLst>
              <a:ext uri="{FF2B5EF4-FFF2-40B4-BE49-F238E27FC236}">
                <a16:creationId xmlns:a16="http://schemas.microsoft.com/office/drawing/2014/main" id="{86DD08B6-A7EA-F429-D85F-27BD029F5260}"/>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4" name="Oval 3">
            <a:extLst>
              <a:ext uri="{FF2B5EF4-FFF2-40B4-BE49-F238E27FC236}">
                <a16:creationId xmlns:a16="http://schemas.microsoft.com/office/drawing/2014/main" id="{58AA9561-E465-E2A9-6D2D-8B2A43E23166}"/>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Title 1">
            <a:extLst>
              <a:ext uri="{FF2B5EF4-FFF2-40B4-BE49-F238E27FC236}">
                <a16:creationId xmlns:a16="http://schemas.microsoft.com/office/drawing/2014/main" id="{A548D030-ABD9-BBB3-C5B7-3B501AB7A64D}"/>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solidFill>
                  <a:schemeClr val="bg1"/>
                </a:solidFill>
              </a:defRPr>
            </a:lvl1pPr>
          </a:lstStyle>
          <a:p>
            <a:r>
              <a:rPr lang="en-US"/>
              <a:t>Click to edit Master title style</a:t>
            </a:r>
            <a:endParaRPr lang="en-GB"/>
          </a:p>
        </p:txBody>
      </p:sp>
      <p:pic>
        <p:nvPicPr>
          <p:cNvPr id="3" name="Graphic 2" descr="Shield with solid fill">
            <a:extLst>
              <a:ext uri="{FF2B5EF4-FFF2-40B4-BE49-F238E27FC236}">
                <a16:creationId xmlns:a16="http://schemas.microsoft.com/office/drawing/2014/main" id="{2169413F-AB8F-2C9A-5E0C-950AC42C15B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C553B9ED-CCB8-7770-6CB6-3B460C5E2F8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043056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E6525EB-E127-7D6A-900E-D8877B109E42}"/>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0"/>
            <a:ext cx="15280640" cy="16407442"/>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3878560"/>
            <a:ext cx="4409440" cy="4409440"/>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US"/>
              <a:t>Click to edit Master title style</a:t>
            </a:r>
            <a:endParaRPr lang="en-GB"/>
          </a:p>
        </p:txBody>
      </p:sp>
      <p:pic>
        <p:nvPicPr>
          <p:cNvPr id="17" name="Picture 16" descr="A white letter on a black background&#10;&#10;Description automatically generated">
            <a:extLst>
              <a:ext uri="{FF2B5EF4-FFF2-40B4-BE49-F238E27FC236}">
                <a16:creationId xmlns:a16="http://schemas.microsoft.com/office/drawing/2014/main" id="{AD857617-FAD3-2103-6059-389017A150A9}"/>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9" name="Content Placeholder 2">
            <a:extLst>
              <a:ext uri="{FF2B5EF4-FFF2-40B4-BE49-F238E27FC236}">
                <a16:creationId xmlns:a16="http://schemas.microsoft.com/office/drawing/2014/main" id="{6A00FB2C-0356-DAB4-0F02-BBB2C94DBA82}"/>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316B8B0B-BFD4-5158-ECB9-198C12A0A0D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E7E9AED-9294-6586-FF21-59F2B8AE019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070201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and Slate Area">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AB4D51-A302-8279-7125-82B31C48B6A9}"/>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17231360" y="-2"/>
            <a:ext cx="15280640" cy="18288001"/>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0" name="Title 1">
            <a:extLst>
              <a:ext uri="{FF2B5EF4-FFF2-40B4-BE49-F238E27FC236}">
                <a16:creationId xmlns:a16="http://schemas.microsoft.com/office/drawing/2014/main" id="{822365FF-B5A5-7D6B-2B3B-4E23DD11F52A}"/>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US"/>
              <a:t>Click to edit Master title style</a:t>
            </a:r>
            <a:endParaRPr lang="en-GB"/>
          </a:p>
        </p:txBody>
      </p:sp>
      <p:sp>
        <p:nvSpPr>
          <p:cNvPr id="14" name="Content Placeholder 2">
            <a:extLst>
              <a:ext uri="{FF2B5EF4-FFF2-40B4-BE49-F238E27FC236}">
                <a16:creationId xmlns:a16="http://schemas.microsoft.com/office/drawing/2014/main" id="{C5EC728C-9730-18BE-E877-0B0CF2D184F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E97BA7E4-FB61-A7C3-0988-25A4879BE27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B0D0A927-345B-0299-BEB0-745F3BA812C8}"/>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770290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and Phot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14517680"/>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US"/>
              <a:t>Click to edit Master title style</a:t>
            </a:r>
            <a:endParaRPr lang="en-GB"/>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6492488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84746A-A42B-AEE8-5297-8404A01DE1E9}"/>
              </a:ext>
            </a:extLst>
          </p:cNvPr>
          <p:cNvSpPr/>
          <p:nvPr userDrawn="1"/>
        </p:nvSpPr>
        <p:spPr>
          <a:xfrm>
            <a:off x="28102560" y="13878560"/>
            <a:ext cx="4409440" cy="4409440"/>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Media Placeholder 4">
            <a:extLst>
              <a:ext uri="{FF2B5EF4-FFF2-40B4-BE49-F238E27FC236}">
                <a16:creationId xmlns:a16="http://schemas.microsoft.com/office/drawing/2014/main" id="{F1B3FA48-27E7-2C2F-CDDE-9286AC896FD0}"/>
              </a:ext>
            </a:extLst>
          </p:cNvPr>
          <p:cNvSpPr>
            <a:spLocks noGrp="1"/>
          </p:cNvSpPr>
          <p:nvPr>
            <p:ph type="media" sz="quarter" idx="14" hasCustomPrompt="1"/>
          </p:nvPr>
        </p:nvSpPr>
        <p:spPr>
          <a:xfrm>
            <a:off x="4765797" y="1874621"/>
            <a:ext cx="25836124" cy="14532820"/>
          </a:xfrm>
          <a:solidFill>
            <a:srgbClr val="EFEFEF"/>
          </a:solidFill>
        </p:spPr>
        <p:txBody>
          <a:bodyPr lIns="360000" tIns="2880000" rIns="360000" bIns="360000" anchor="t" anchorCtr="0"/>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GB"/>
              <a:t>Video</a:t>
            </a:r>
          </a:p>
        </p:txBody>
      </p:sp>
      <p:sp>
        <p:nvSpPr>
          <p:cNvPr id="8" name="Rectangle 7">
            <a:extLst>
              <a:ext uri="{FF2B5EF4-FFF2-40B4-BE49-F238E27FC236}">
                <a16:creationId xmlns:a16="http://schemas.microsoft.com/office/drawing/2014/main" id="{99CEEABC-53DB-B4D1-81D0-2B41A944A41E}"/>
              </a:ext>
            </a:extLst>
          </p:cNvPr>
          <p:cNvSpPr/>
          <p:nvPr userDrawn="1"/>
        </p:nvSpPr>
        <p:spPr>
          <a:xfrm>
            <a:off x="0" y="0"/>
            <a:ext cx="3466214"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hasCustomPrompt="1"/>
          </p:nvPr>
        </p:nvSpPr>
        <p:spPr>
          <a:xfrm>
            <a:off x="809625" y="1747031"/>
            <a:ext cx="1846659" cy="15750394"/>
          </a:xfrm>
        </p:spPr>
        <p:txBody>
          <a:bodyPr vert="vert" wrap="square" lIns="0" tIns="108000" bIns="108000">
            <a:spAutoFit/>
          </a:bodyPr>
          <a:lstStyle>
            <a:lvl1pPr>
              <a:lnSpc>
                <a:spcPct val="80000"/>
              </a:lnSpc>
              <a:defRPr sz="15000">
                <a:solidFill>
                  <a:schemeClr val="bg1"/>
                </a:solidFill>
              </a:defRPr>
            </a:lvl1pPr>
          </a:lstStyle>
          <a:p>
            <a:r>
              <a:rPr lang="en-GB"/>
              <a:t>VIDEO TITLE</a:t>
            </a:r>
          </a:p>
        </p:txBody>
      </p:sp>
      <p:pic>
        <p:nvPicPr>
          <p:cNvPr id="3" name="Graphic 2" descr="Shield with solid fill">
            <a:extLst>
              <a:ext uri="{FF2B5EF4-FFF2-40B4-BE49-F238E27FC236}">
                <a16:creationId xmlns:a16="http://schemas.microsoft.com/office/drawing/2014/main" id="{AAC08C4A-D29F-518E-8068-114A8F8395A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770354" y="17505723"/>
            <a:ext cx="497808" cy="497808"/>
          </a:xfrm>
          <a:prstGeom prst="rect">
            <a:avLst/>
          </a:prstGeom>
        </p:spPr>
      </p:pic>
      <p:sp>
        <p:nvSpPr>
          <p:cNvPr id="4" name="Text Placeholder 14">
            <a:extLst>
              <a:ext uri="{FF2B5EF4-FFF2-40B4-BE49-F238E27FC236}">
                <a16:creationId xmlns:a16="http://schemas.microsoft.com/office/drawing/2014/main" id="{7CE49681-84D8-FBBB-69A5-B33846CB5A76}"/>
              </a:ext>
            </a:extLst>
          </p:cNvPr>
          <p:cNvSpPr>
            <a:spLocks noGrp="1"/>
          </p:cNvSpPr>
          <p:nvPr>
            <p:ph type="body" sz="quarter" idx="10" hasCustomPrompt="1"/>
          </p:nvPr>
        </p:nvSpPr>
        <p:spPr>
          <a:xfrm>
            <a:off x="5344193" y="17505363"/>
            <a:ext cx="5542714" cy="498475"/>
          </a:xfrm>
        </p:spPr>
        <p:txBody>
          <a:bodyPr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0672344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con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4B2ADF-04CD-9FCE-8074-1C672C275CAA}"/>
              </a:ext>
            </a:extLst>
          </p:cNvPr>
          <p:cNvSpPr/>
          <p:nvPr userDrawn="1"/>
        </p:nvSpPr>
        <p:spPr>
          <a:xfrm>
            <a:off x="0" y="4933507"/>
            <a:ext cx="32512000" cy="13354493"/>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9" name="Rectangle 18">
            <a:extLst>
              <a:ext uri="{FF2B5EF4-FFF2-40B4-BE49-F238E27FC236}">
                <a16:creationId xmlns:a16="http://schemas.microsoft.com/office/drawing/2014/main" id="{3D56A116-3536-12EA-3CA7-B36C74B0A562}"/>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29387878" cy="2064769"/>
          </a:xfrm>
        </p:spPr>
        <p:txBody>
          <a:bodyPr wrap="square" lIns="0" tIns="108000" bIns="108000">
            <a:spAutoFit/>
          </a:bodyPr>
          <a:lstStyle>
            <a:lvl1pPr algn="ctr">
              <a:lnSpc>
                <a:spcPct val="80000"/>
              </a:lnSpc>
              <a:defRPr sz="150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5615542" y="6513742"/>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71620" y="6513741"/>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Content Placeholder 2">
            <a:extLst>
              <a:ext uri="{FF2B5EF4-FFF2-40B4-BE49-F238E27FC236}">
                <a16:creationId xmlns:a16="http://schemas.microsoft.com/office/drawing/2014/main" id="{0E843104-94C6-5E79-733E-D3C0F3794D64}"/>
              </a:ext>
            </a:extLst>
          </p:cNvPr>
          <p:cNvSpPr>
            <a:spLocks noGrp="1"/>
          </p:cNvSpPr>
          <p:nvPr>
            <p:ph idx="14" hasCustomPrompt="1"/>
          </p:nvPr>
        </p:nvSpPr>
        <p:spPr>
          <a:xfrm>
            <a:off x="5615542" y="11087957"/>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9" name="Picture Placeholder 9">
            <a:extLst>
              <a:ext uri="{FF2B5EF4-FFF2-40B4-BE49-F238E27FC236}">
                <a16:creationId xmlns:a16="http://schemas.microsoft.com/office/drawing/2014/main" id="{DE59A251-06E0-4EC6-21C6-88463E930088}"/>
              </a:ext>
            </a:extLst>
          </p:cNvPr>
          <p:cNvSpPr>
            <a:spLocks noGrp="1"/>
          </p:cNvSpPr>
          <p:nvPr>
            <p:ph type="pic" sz="quarter" idx="15"/>
          </p:nvPr>
        </p:nvSpPr>
        <p:spPr>
          <a:xfrm>
            <a:off x="1771620" y="11087956"/>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sp>
        <p:nvSpPr>
          <p:cNvPr id="14" name="Content Placeholder 2">
            <a:extLst>
              <a:ext uri="{FF2B5EF4-FFF2-40B4-BE49-F238E27FC236}">
                <a16:creationId xmlns:a16="http://schemas.microsoft.com/office/drawing/2014/main" id="{2B84ACCB-440F-BA1D-31B0-59AF5F61324F}"/>
              </a:ext>
            </a:extLst>
          </p:cNvPr>
          <p:cNvSpPr>
            <a:spLocks noGrp="1"/>
          </p:cNvSpPr>
          <p:nvPr>
            <p:ph idx="16" hasCustomPrompt="1"/>
          </p:nvPr>
        </p:nvSpPr>
        <p:spPr>
          <a:xfrm>
            <a:off x="21334007" y="6513741"/>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5" name="Picture Placeholder 9">
            <a:extLst>
              <a:ext uri="{FF2B5EF4-FFF2-40B4-BE49-F238E27FC236}">
                <a16:creationId xmlns:a16="http://schemas.microsoft.com/office/drawing/2014/main" id="{2423A6AE-AD36-DC93-091F-CE80D8941A21}"/>
              </a:ext>
            </a:extLst>
          </p:cNvPr>
          <p:cNvSpPr>
            <a:spLocks noGrp="1"/>
          </p:cNvSpPr>
          <p:nvPr>
            <p:ph type="pic" sz="quarter" idx="17"/>
          </p:nvPr>
        </p:nvSpPr>
        <p:spPr>
          <a:xfrm>
            <a:off x="17490085" y="6513740"/>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sp>
        <p:nvSpPr>
          <p:cNvPr id="16" name="Content Placeholder 2">
            <a:extLst>
              <a:ext uri="{FF2B5EF4-FFF2-40B4-BE49-F238E27FC236}">
                <a16:creationId xmlns:a16="http://schemas.microsoft.com/office/drawing/2014/main" id="{43385671-AF3F-583C-020B-EBC7E41DC2A9}"/>
              </a:ext>
            </a:extLst>
          </p:cNvPr>
          <p:cNvSpPr>
            <a:spLocks noGrp="1"/>
          </p:cNvSpPr>
          <p:nvPr>
            <p:ph idx="18" hasCustomPrompt="1"/>
          </p:nvPr>
        </p:nvSpPr>
        <p:spPr>
          <a:xfrm>
            <a:off x="21334007" y="11087956"/>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7" name="Picture Placeholder 9">
            <a:extLst>
              <a:ext uri="{FF2B5EF4-FFF2-40B4-BE49-F238E27FC236}">
                <a16:creationId xmlns:a16="http://schemas.microsoft.com/office/drawing/2014/main" id="{030EDEFC-A585-3F98-C334-02A717706110}"/>
              </a:ext>
            </a:extLst>
          </p:cNvPr>
          <p:cNvSpPr>
            <a:spLocks noGrp="1"/>
          </p:cNvSpPr>
          <p:nvPr>
            <p:ph type="pic" sz="quarter" idx="19"/>
          </p:nvPr>
        </p:nvSpPr>
        <p:spPr>
          <a:xfrm>
            <a:off x="17490085" y="11087955"/>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pic>
        <p:nvPicPr>
          <p:cNvPr id="5" name="Graphic 4" descr="Shield with solid fill">
            <a:extLst>
              <a:ext uri="{FF2B5EF4-FFF2-40B4-BE49-F238E27FC236}">
                <a16:creationId xmlns:a16="http://schemas.microsoft.com/office/drawing/2014/main" id="{3155695A-920D-C46C-2E25-56D7BE8EC73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8" name="Text Placeholder 14">
            <a:extLst>
              <a:ext uri="{FF2B5EF4-FFF2-40B4-BE49-F238E27FC236}">
                <a16:creationId xmlns:a16="http://schemas.microsoft.com/office/drawing/2014/main" id="{796BE037-D227-5EFA-BB59-530756BC56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181083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mage Blocks and Text">
    <p:bg>
      <p:bgPr>
        <a:solidFill>
          <a:srgbClr val="0E2432"/>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333016F-9088-E695-D47E-3B2C7B334716}"/>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51722" y="2509700"/>
            <a:ext cx="7037206" cy="7604747"/>
          </a:xfrm>
        </p:spPr>
        <p:txBody>
          <a:bodyPr wrap="square" lIns="0" tIns="108000" bIns="108000" anchor="b" anchorCtr="0">
            <a:spAutoFit/>
          </a:bodyPr>
          <a:lstStyle>
            <a:lvl1pPr algn="l">
              <a:lnSpc>
                <a:spcPct val="80000"/>
              </a:lnSpc>
              <a:defRPr sz="15000">
                <a:solidFill>
                  <a:schemeClr val="bg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0796130"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0796130"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2888112" y="8702283"/>
            <a:ext cx="1271057" cy="1271057"/>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11" name="Content Placeholder 2">
            <a:extLst>
              <a:ext uri="{FF2B5EF4-FFF2-40B4-BE49-F238E27FC236}">
                <a16:creationId xmlns:a16="http://schemas.microsoft.com/office/drawing/2014/main" id="{EAA06D0F-719E-02BF-EF6A-1A6262FC4054}"/>
              </a:ext>
            </a:extLst>
          </p:cNvPr>
          <p:cNvSpPr>
            <a:spLocks noGrp="1"/>
          </p:cNvSpPr>
          <p:nvPr>
            <p:ph idx="14" hasCustomPrompt="1"/>
          </p:nvPr>
        </p:nvSpPr>
        <p:spPr>
          <a:xfrm>
            <a:off x="17817163"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3" name="Picture Placeholder 9">
            <a:extLst>
              <a:ext uri="{FF2B5EF4-FFF2-40B4-BE49-F238E27FC236}">
                <a16:creationId xmlns:a16="http://schemas.microsoft.com/office/drawing/2014/main" id="{14AF9A7B-13FA-147D-A447-18D82295B758}"/>
              </a:ext>
            </a:extLst>
          </p:cNvPr>
          <p:cNvSpPr>
            <a:spLocks noGrp="1"/>
          </p:cNvSpPr>
          <p:nvPr>
            <p:ph type="pic" sz="quarter" idx="15"/>
          </p:nvPr>
        </p:nvSpPr>
        <p:spPr>
          <a:xfrm>
            <a:off x="17817163"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sp>
        <p:nvSpPr>
          <p:cNvPr id="18" name="Oval 17">
            <a:extLst>
              <a:ext uri="{FF2B5EF4-FFF2-40B4-BE49-F238E27FC236}">
                <a16:creationId xmlns:a16="http://schemas.microsoft.com/office/drawing/2014/main" id="{113B570E-964E-D800-80A3-D6DC9AC2E912}"/>
              </a:ext>
            </a:extLst>
          </p:cNvPr>
          <p:cNvSpPr/>
          <p:nvPr userDrawn="1"/>
        </p:nvSpPr>
        <p:spPr>
          <a:xfrm>
            <a:off x="19909145" y="8702283"/>
            <a:ext cx="1271057" cy="1271057"/>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9" name="Content Placeholder 2">
            <a:extLst>
              <a:ext uri="{FF2B5EF4-FFF2-40B4-BE49-F238E27FC236}">
                <a16:creationId xmlns:a16="http://schemas.microsoft.com/office/drawing/2014/main" id="{3CB38551-89A3-1B11-4AF4-D72535011686}"/>
              </a:ext>
            </a:extLst>
          </p:cNvPr>
          <p:cNvSpPr>
            <a:spLocks noGrp="1"/>
          </p:cNvSpPr>
          <p:nvPr>
            <p:ph idx="16" hasCustomPrompt="1"/>
          </p:nvPr>
        </p:nvSpPr>
        <p:spPr>
          <a:xfrm>
            <a:off x="24838196"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24838196"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sp>
        <p:nvSpPr>
          <p:cNvPr id="21" name="Oval 20">
            <a:extLst>
              <a:ext uri="{FF2B5EF4-FFF2-40B4-BE49-F238E27FC236}">
                <a16:creationId xmlns:a16="http://schemas.microsoft.com/office/drawing/2014/main" id="{4D576B12-DAAE-CD81-49C5-A7C3A53FC8BF}"/>
              </a:ext>
            </a:extLst>
          </p:cNvPr>
          <p:cNvSpPr/>
          <p:nvPr userDrawn="1"/>
        </p:nvSpPr>
        <p:spPr>
          <a:xfrm>
            <a:off x="26930178" y="8702283"/>
            <a:ext cx="1271057" cy="1271057"/>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pic>
        <p:nvPicPr>
          <p:cNvPr id="9" name="Picture 8" descr="A white letter on a black background&#10;&#10;Description automatically generated">
            <a:extLst>
              <a:ext uri="{FF2B5EF4-FFF2-40B4-BE49-F238E27FC236}">
                <a16:creationId xmlns:a16="http://schemas.microsoft.com/office/drawing/2014/main" id="{5FA1C0CA-D018-2545-F56D-D605058FBF4E}"/>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4" name="Graphic 3" descr="Shield with solid fill">
            <a:extLst>
              <a:ext uri="{FF2B5EF4-FFF2-40B4-BE49-F238E27FC236}">
                <a16:creationId xmlns:a16="http://schemas.microsoft.com/office/drawing/2014/main" id="{3315F9EF-76A0-09A9-415F-BC3E18FC3E8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3BC4DD15-E19D-E33F-BAE7-639D7350B14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8476081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Numbered sections">
    <p:bg>
      <p:bgPr>
        <a:solidFill>
          <a:srgbClr val="0E243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45926F7-2766-9A35-9200-FAF9A6A90C14}"/>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6256000" y="0"/>
            <a:ext cx="162560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4005920" y="6312073"/>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545607" y="7035351"/>
            <a:ext cx="1271057" cy="1271057"/>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9" name="Content Placeholder 2">
            <a:extLst>
              <a:ext uri="{FF2B5EF4-FFF2-40B4-BE49-F238E27FC236}">
                <a16:creationId xmlns:a16="http://schemas.microsoft.com/office/drawing/2014/main" id="{810003C8-21B4-88C1-8BA2-D335D85CA6F8}"/>
              </a:ext>
            </a:extLst>
          </p:cNvPr>
          <p:cNvSpPr>
            <a:spLocks noGrp="1"/>
          </p:cNvSpPr>
          <p:nvPr>
            <p:ph idx="18" hasCustomPrompt="1"/>
          </p:nvPr>
        </p:nvSpPr>
        <p:spPr>
          <a:xfrm>
            <a:off x="4005920" y="9989584"/>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4" name="Oval 13">
            <a:extLst>
              <a:ext uri="{FF2B5EF4-FFF2-40B4-BE49-F238E27FC236}">
                <a16:creationId xmlns:a16="http://schemas.microsoft.com/office/drawing/2014/main" id="{E5FEB4E8-2447-43C0-D513-735336EFD6AA}"/>
              </a:ext>
            </a:extLst>
          </p:cNvPr>
          <p:cNvSpPr/>
          <p:nvPr userDrawn="1"/>
        </p:nvSpPr>
        <p:spPr>
          <a:xfrm>
            <a:off x="1545607" y="10712862"/>
            <a:ext cx="1271057" cy="1271057"/>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4005920" y="13667095"/>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6" name="Oval 15">
            <a:extLst>
              <a:ext uri="{FF2B5EF4-FFF2-40B4-BE49-F238E27FC236}">
                <a16:creationId xmlns:a16="http://schemas.microsoft.com/office/drawing/2014/main" id="{1B9B8056-649C-94B8-8D74-FDC23BEDC331}"/>
              </a:ext>
            </a:extLst>
          </p:cNvPr>
          <p:cNvSpPr/>
          <p:nvPr userDrawn="1"/>
        </p:nvSpPr>
        <p:spPr>
          <a:xfrm>
            <a:off x="1545607" y="14390373"/>
            <a:ext cx="1271057" cy="1271057"/>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sp>
        <p:nvSpPr>
          <p:cNvPr id="10" name="Title 1">
            <a:extLst>
              <a:ext uri="{FF2B5EF4-FFF2-40B4-BE49-F238E27FC236}">
                <a16:creationId xmlns:a16="http://schemas.microsoft.com/office/drawing/2014/main" id="{DA880671-7114-853C-4D9B-636C68303CB3}"/>
              </a:ext>
            </a:extLst>
          </p:cNvPr>
          <p:cNvSpPr>
            <a:spLocks noGrp="1"/>
          </p:cNvSpPr>
          <p:nvPr>
            <p:ph type="title"/>
          </p:nvPr>
        </p:nvSpPr>
        <p:spPr>
          <a:xfrm>
            <a:off x="1545605" y="1562735"/>
            <a:ext cx="13505985" cy="3875077"/>
          </a:xfrm>
        </p:spPr>
        <p:txBody>
          <a:bodyPr wrap="square" lIns="0" tIns="108000" bIns="108000" anchor="b" anchorCtr="0">
            <a:spAutoFit/>
          </a:bodyPr>
          <a:lstStyle>
            <a:lvl1pPr>
              <a:lnSpc>
                <a:spcPct val="80000"/>
              </a:lnSpc>
              <a:defRPr sz="15000">
                <a:solidFill>
                  <a:schemeClr val="bg1"/>
                </a:solidFill>
              </a:defRPr>
            </a:lvl1pPr>
          </a:lstStyle>
          <a:p>
            <a:r>
              <a:rPr lang="en-US"/>
              <a:t>Click to edit Master title style</a:t>
            </a:r>
            <a:endParaRPr lang="en-GB"/>
          </a:p>
        </p:txBody>
      </p:sp>
      <p:pic>
        <p:nvPicPr>
          <p:cNvPr id="2" name="Graphic 1" descr="Shield with solid fill">
            <a:extLst>
              <a:ext uri="{FF2B5EF4-FFF2-40B4-BE49-F238E27FC236}">
                <a16:creationId xmlns:a16="http://schemas.microsoft.com/office/drawing/2014/main" id="{071F101B-30F2-F90C-04D2-C1BA97015F6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973E38F-9DDE-0784-57EC-758EB81A99D7}"/>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3303656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late Text Area and Photo">
    <p:bg>
      <p:bgPr>
        <a:solidFill>
          <a:srgbClr val="0E243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7E33240-DDAF-5226-6286-973E025827C2}"/>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7373600" y="0"/>
            <a:ext cx="151384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5" y="6312073"/>
            <a:ext cx="14710395" cy="10413192"/>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9" name="Title 1">
            <a:extLst>
              <a:ext uri="{FF2B5EF4-FFF2-40B4-BE49-F238E27FC236}">
                <a16:creationId xmlns:a16="http://schemas.microsoft.com/office/drawing/2014/main" id="{26F46A36-C2A9-9FAC-916A-2CF8BD05A343}"/>
              </a:ext>
            </a:extLst>
          </p:cNvPr>
          <p:cNvSpPr>
            <a:spLocks noGrp="1"/>
          </p:cNvSpPr>
          <p:nvPr>
            <p:ph type="title"/>
          </p:nvPr>
        </p:nvSpPr>
        <p:spPr>
          <a:xfrm>
            <a:off x="1545605" y="1562735"/>
            <a:ext cx="14710395" cy="3875077"/>
          </a:xfrm>
        </p:spPr>
        <p:txBody>
          <a:bodyPr wrap="square" lIns="0" tIns="108000" bIns="108000" anchor="b" anchorCtr="0">
            <a:spAutoFit/>
          </a:bodyPr>
          <a:lstStyle>
            <a:lvl1pPr>
              <a:lnSpc>
                <a:spcPct val="80000"/>
              </a:lnSpc>
              <a:defRPr sz="15000">
                <a:solidFill>
                  <a:schemeClr val="bg1"/>
                </a:solidFill>
              </a:defRPr>
            </a:lvl1pPr>
          </a:lstStyle>
          <a:p>
            <a:r>
              <a:rPr lang="en-US"/>
              <a:t>Click to edit Master title style</a:t>
            </a:r>
            <a:endParaRPr lang="en-GB"/>
          </a:p>
        </p:txBody>
      </p:sp>
      <p:pic>
        <p:nvPicPr>
          <p:cNvPr id="2" name="Graphic 1" descr="Shield with solid fill">
            <a:extLst>
              <a:ext uri="{FF2B5EF4-FFF2-40B4-BE49-F238E27FC236}">
                <a16:creationId xmlns:a16="http://schemas.microsoft.com/office/drawing/2014/main" id="{ED6ADC64-AB25-9BC2-BD88-CA70A34096D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FBC207BA-3EAD-4B66-10A5-C90E10F4FF0C}"/>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4476888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ub Section Pag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520731-C80A-AA08-426D-07C2EABF7095}"/>
              </a:ext>
            </a:extLst>
          </p:cNvPr>
          <p:cNvSpPr/>
          <p:nvPr userDrawn="1"/>
        </p:nvSpPr>
        <p:spPr>
          <a:xfrm>
            <a:off x="0" y="13878560"/>
            <a:ext cx="4409440" cy="4409440"/>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5" name="Rectangle 4">
            <a:extLst>
              <a:ext uri="{FF2B5EF4-FFF2-40B4-BE49-F238E27FC236}">
                <a16:creationId xmlns:a16="http://schemas.microsoft.com/office/drawing/2014/main" id="{CCE19076-8E1B-9B5D-8DF3-CBECF1A72B6D}"/>
              </a:ext>
            </a:extLst>
          </p:cNvPr>
          <p:cNvSpPr/>
          <p:nvPr userDrawn="1"/>
        </p:nvSpPr>
        <p:spPr>
          <a:xfrm>
            <a:off x="28102560" y="0"/>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Rectangle 5">
            <a:extLst>
              <a:ext uri="{FF2B5EF4-FFF2-40B4-BE49-F238E27FC236}">
                <a16:creationId xmlns:a16="http://schemas.microsoft.com/office/drawing/2014/main" id="{7BB4B2DA-20B7-C441-4445-CA84E9F08469}"/>
              </a:ext>
            </a:extLst>
          </p:cNvPr>
          <p:cNvSpPr/>
          <p:nvPr userDrawn="1"/>
        </p:nvSpPr>
        <p:spPr>
          <a:xfrm>
            <a:off x="1956392" y="1938480"/>
            <a:ext cx="28686642" cy="14455764"/>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nchorCtr="0"/>
          <a:lstStyle/>
          <a:p>
            <a:pPr algn="ctr"/>
            <a:endParaRPr lang="en-GB" b="0" i="0">
              <a:latin typeface="Roboto" panose="02000000000000000000" pitchFamily="2" charset="0"/>
            </a:endParaRP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9" name="Oval 8">
            <a:extLst>
              <a:ext uri="{FF2B5EF4-FFF2-40B4-BE49-F238E27FC236}">
                <a16:creationId xmlns:a16="http://schemas.microsoft.com/office/drawing/2014/main" id="{154C57A2-9D74-1A11-0FF0-3D8E7ABAA7EC}"/>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12" name="Graphic 11" descr="Shield with solid fill">
            <a:extLst>
              <a:ext uri="{FF2B5EF4-FFF2-40B4-BE49-F238E27FC236}">
                <a16:creationId xmlns:a16="http://schemas.microsoft.com/office/drawing/2014/main" id="{05637826-AC1B-2EC2-96E4-FB66F0FB797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3" name="Text Placeholder 14">
            <a:extLst>
              <a:ext uri="{FF2B5EF4-FFF2-40B4-BE49-F238E27FC236}">
                <a16:creationId xmlns:a16="http://schemas.microsoft.com/office/drawing/2014/main" id="{560398A9-7128-1FB7-0EAA-A29E921FB31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8" name="Subtitle 2">
            <a:extLst>
              <a:ext uri="{FF2B5EF4-FFF2-40B4-BE49-F238E27FC236}">
                <a16:creationId xmlns:a16="http://schemas.microsoft.com/office/drawing/2014/main" id="{9E1A1336-8546-0C3C-A680-87F1532B6FB7}"/>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10" name="Title 1">
            <a:extLst>
              <a:ext uri="{FF2B5EF4-FFF2-40B4-BE49-F238E27FC236}">
                <a16:creationId xmlns:a16="http://schemas.microsoft.com/office/drawing/2014/main" id="{EA964907-026E-9532-7A05-E74469FD47C3}"/>
              </a:ext>
            </a:extLst>
          </p:cNvPr>
          <p:cNvSpPr>
            <a:spLocks noGrp="1"/>
          </p:cNvSpPr>
          <p:nvPr>
            <p:ph type="ctrTitle" hasCustomPrompt="1"/>
          </p:nvPr>
        </p:nvSpPr>
        <p:spPr>
          <a:xfrm>
            <a:off x="4063999" y="4530260"/>
            <a:ext cx="24384000" cy="4613740"/>
          </a:xfrm>
        </p:spPr>
        <p:txBody>
          <a:bodyPr anchor="b"/>
          <a:lstStyle>
            <a:lvl1pPr algn="ctr">
              <a:defRPr sz="16000">
                <a:ln>
                  <a:noFill/>
                </a:ln>
                <a:solidFill>
                  <a:srgbClr val="0E2432"/>
                </a:solidFill>
              </a:defRPr>
            </a:lvl1pPr>
          </a:lstStyle>
          <a:p>
            <a:r>
              <a:rPr lang="en-GB"/>
              <a:t>Click to edit </a:t>
            </a:r>
            <a:br>
              <a:rPr lang="en-GB"/>
            </a:br>
            <a:r>
              <a:rPr lang="en-GB"/>
              <a:t>Master title style</a:t>
            </a:r>
          </a:p>
        </p:txBody>
      </p:sp>
      <p:sp>
        <p:nvSpPr>
          <p:cNvPr id="14" name="Rectangle 13">
            <a:extLst>
              <a:ext uri="{FF2B5EF4-FFF2-40B4-BE49-F238E27FC236}">
                <a16:creationId xmlns:a16="http://schemas.microsoft.com/office/drawing/2014/main" id="{10196957-050F-EF81-80BC-EF7ECF668D96}"/>
              </a:ext>
            </a:extLst>
          </p:cNvPr>
          <p:cNvSpPr/>
          <p:nvPr userDrawn="1"/>
        </p:nvSpPr>
        <p:spPr>
          <a:xfrm>
            <a:off x="10185400" y="9427106"/>
            <a:ext cx="12217400"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38156843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9B4A2FD-B02E-C141-B983-0511B6EF1AA2}"/>
              </a:ext>
            </a:extLst>
          </p:cNvPr>
          <p:cNvSpPr/>
          <p:nvPr userDrawn="1"/>
        </p:nvSpPr>
        <p:spPr>
          <a:xfrm>
            <a:off x="0" y="0"/>
            <a:ext cx="16256000"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4" name="Rectangle 13">
            <a:extLst>
              <a:ext uri="{FF2B5EF4-FFF2-40B4-BE49-F238E27FC236}">
                <a16:creationId xmlns:a16="http://schemas.microsoft.com/office/drawing/2014/main" id="{6159EE42-631B-6820-FF8D-954789B3A004}"/>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9" name="Rectangle 8">
            <a:extLst>
              <a:ext uri="{FF2B5EF4-FFF2-40B4-BE49-F238E27FC236}">
                <a16:creationId xmlns:a16="http://schemas.microsoft.com/office/drawing/2014/main" id="{3C4DCA9B-B563-E065-1192-2153FE4FEA4F}"/>
              </a:ext>
            </a:extLst>
          </p:cNvPr>
          <p:cNvSpPr/>
          <p:nvPr userDrawn="1"/>
        </p:nvSpPr>
        <p:spPr>
          <a:xfrm>
            <a:off x="11100391" y="2828259"/>
            <a:ext cx="20601981" cy="12631481"/>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11100391" y="2828260"/>
            <a:ext cx="20601981" cy="12610213"/>
          </a:xfrm>
          <a:noFill/>
        </p:spPr>
        <p:txBody>
          <a:bodyPr wrap="square" lIns="720000" tIns="2880000" rIns="720000" bIns="1800000" numCol="1" spcCol="972000" anchor="b" anchorCtr="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iaculisLorem</a:t>
            </a:r>
            <a:r>
              <a:rPr lang="en-GB"/>
              <a:t>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 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 name="Picture Placeholder 9">
            <a:extLst>
              <a:ext uri="{FF2B5EF4-FFF2-40B4-BE49-F238E27FC236}">
                <a16:creationId xmlns:a16="http://schemas.microsoft.com/office/drawing/2014/main" id="{99217CF1-08AD-A9C8-EBA4-28D4B9357BC0}"/>
              </a:ext>
            </a:extLst>
          </p:cNvPr>
          <p:cNvSpPr>
            <a:spLocks noGrp="1"/>
          </p:cNvSpPr>
          <p:nvPr>
            <p:ph type="pic" sz="quarter" idx="13"/>
          </p:nvPr>
        </p:nvSpPr>
        <p:spPr>
          <a:xfrm>
            <a:off x="18951251" y="3955312"/>
            <a:ext cx="4703936" cy="4703936"/>
          </a:xfrm>
          <a:prstGeom prst="ellipse">
            <a:avLst/>
          </a:prstGeom>
          <a:solidFill>
            <a:srgbClr val="ED2881"/>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sp>
        <p:nvSpPr>
          <p:cNvPr id="3" name="Title 1">
            <a:extLst>
              <a:ext uri="{FF2B5EF4-FFF2-40B4-BE49-F238E27FC236}">
                <a16:creationId xmlns:a16="http://schemas.microsoft.com/office/drawing/2014/main" id="{9F7B2EEA-D232-D14E-A2CD-1B1463E5B8EA}"/>
              </a:ext>
            </a:extLst>
          </p:cNvPr>
          <p:cNvSpPr>
            <a:spLocks noGrp="1"/>
          </p:cNvSpPr>
          <p:nvPr>
            <p:ph type="ctrTitle" hasCustomPrompt="1"/>
          </p:nvPr>
        </p:nvSpPr>
        <p:spPr>
          <a:xfrm>
            <a:off x="1584434" y="7072717"/>
            <a:ext cx="8362454" cy="4121298"/>
          </a:xfrm>
        </p:spPr>
        <p:txBody>
          <a:bodyPr anchor="ctr" anchorCtr="0"/>
          <a:lstStyle>
            <a:lvl1pPr algn="l">
              <a:lnSpc>
                <a:spcPct val="80000"/>
              </a:lnSpc>
              <a:defRPr sz="16000">
                <a:ln>
                  <a:noFill/>
                </a:ln>
                <a:solidFill>
                  <a:schemeClr val="bg1"/>
                </a:solidFill>
              </a:defRPr>
            </a:lvl1pPr>
          </a:lstStyle>
          <a:p>
            <a:r>
              <a:rPr lang="en-GB"/>
              <a:t>Persons Quote</a:t>
            </a:r>
          </a:p>
        </p:txBody>
      </p:sp>
      <p:pic>
        <p:nvPicPr>
          <p:cNvPr id="10" name="Picture 9">
            <a:extLst>
              <a:ext uri="{FF2B5EF4-FFF2-40B4-BE49-F238E27FC236}">
                <a16:creationId xmlns:a16="http://schemas.microsoft.com/office/drawing/2014/main" id="{28E8F23D-4423-6043-CF26-AD15AC8F27F4}"/>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5" name="Graphic 4" descr="Shield with solid fill">
            <a:extLst>
              <a:ext uri="{FF2B5EF4-FFF2-40B4-BE49-F238E27FC236}">
                <a16:creationId xmlns:a16="http://schemas.microsoft.com/office/drawing/2014/main" id="{8A9B2ABE-F0EB-C642-BD92-FEF29FC3906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7EC6552-050F-4ABE-19C0-FF2E880773D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17" name="Graphic 16" descr="Open quotation mark with solid fill">
            <a:extLst>
              <a:ext uri="{FF2B5EF4-FFF2-40B4-BE49-F238E27FC236}">
                <a16:creationId xmlns:a16="http://schemas.microsoft.com/office/drawing/2014/main" id="{340ADC7C-1BCE-08DA-DBC5-4DB28A5FA2FF}"/>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7357140" y="-573863"/>
            <a:ext cx="6761716" cy="6761716"/>
          </a:xfrm>
          <a:prstGeom prst="rect">
            <a:avLst/>
          </a:prstGeom>
        </p:spPr>
      </p:pic>
      <p:pic>
        <p:nvPicPr>
          <p:cNvPr id="18" name="Graphic 17" descr="Open quotation mark with solid fill">
            <a:extLst>
              <a:ext uri="{FF2B5EF4-FFF2-40B4-BE49-F238E27FC236}">
                <a16:creationId xmlns:a16="http://schemas.microsoft.com/office/drawing/2014/main" id="{563CCA67-00F2-441B-8179-FFD3C11D288D}"/>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6590329" y="12078882"/>
            <a:ext cx="6761716" cy="6761716"/>
          </a:xfrm>
          <a:prstGeom prst="rect">
            <a:avLst/>
          </a:prstGeom>
        </p:spPr>
      </p:pic>
    </p:spTree>
    <p:extLst>
      <p:ext uri="{BB962C8B-B14F-4D97-AF65-F5344CB8AC3E}">
        <p14:creationId xmlns:p14="http://schemas.microsoft.com/office/powerpoint/2010/main" val="14049394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 and Image Al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9034C1A-5571-1EF0-61BD-95BF4C8FE8A3}"/>
              </a:ext>
            </a:extLst>
          </p:cNvPr>
          <p:cNvSpPr/>
          <p:nvPr userDrawn="1"/>
        </p:nvSpPr>
        <p:spPr>
          <a:xfrm>
            <a:off x="0" y="22303"/>
            <a:ext cx="16255998" cy="18265698"/>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6" y="6936059"/>
            <a:ext cx="13932288" cy="978920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7254240"/>
          </a:xfrm>
          <a:solidFill>
            <a:srgbClr val="EFEFEF"/>
          </a:solidFill>
        </p:spPr>
        <p:txBody>
          <a:bodyPr lIns="360000" tIns="180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US"/>
              <a:t>Click icon to add picture</a:t>
            </a:r>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Title 1">
            <a:extLst>
              <a:ext uri="{FF2B5EF4-FFF2-40B4-BE49-F238E27FC236}">
                <a16:creationId xmlns:a16="http://schemas.microsoft.com/office/drawing/2014/main" id="{004F10BC-7E21-7485-2C08-A48CA9AB4EC9}"/>
              </a:ext>
            </a:extLst>
          </p:cNvPr>
          <p:cNvSpPr>
            <a:spLocks noGrp="1"/>
          </p:cNvSpPr>
          <p:nvPr>
            <p:ph type="title"/>
          </p:nvPr>
        </p:nvSpPr>
        <p:spPr>
          <a:xfrm>
            <a:off x="1545606" y="1562735"/>
            <a:ext cx="13932288" cy="3875077"/>
          </a:xfrm>
        </p:spPr>
        <p:txBody>
          <a:bodyPr wrap="square" lIns="0" tIns="108000" bIns="108000" anchor="b" anchorCtr="0">
            <a:spAutoFit/>
          </a:bodyPr>
          <a:lstStyle>
            <a:lvl1pPr>
              <a:lnSpc>
                <a:spcPct val="80000"/>
              </a:lnSpc>
              <a:defRPr sz="15000">
                <a:solidFill>
                  <a:schemeClr val="bg1"/>
                </a:solidFill>
              </a:defRPr>
            </a:lvl1pPr>
          </a:lstStyle>
          <a:p>
            <a:r>
              <a:rPr lang="en-US"/>
              <a:t>Click to edit Master title style</a:t>
            </a:r>
            <a:endParaRPr lang="en-GB"/>
          </a:p>
        </p:txBody>
      </p:sp>
      <p:sp>
        <p:nvSpPr>
          <p:cNvPr id="8" name="Rectangle 7">
            <a:extLst>
              <a:ext uri="{FF2B5EF4-FFF2-40B4-BE49-F238E27FC236}">
                <a16:creationId xmlns:a16="http://schemas.microsoft.com/office/drawing/2014/main" id="{FDD5E331-2A83-7127-6322-6D3CD3BE498F}"/>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Graphic 1" descr="Shield with solid fill">
            <a:extLst>
              <a:ext uri="{FF2B5EF4-FFF2-40B4-BE49-F238E27FC236}">
                <a16:creationId xmlns:a16="http://schemas.microsoft.com/office/drawing/2014/main" id="{C9A5DD31-4EEA-D8E8-F261-43773BFBA9E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7F2DE276-D050-D639-5FE4-66CB7EE6E03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9" name="Content Placeholder 2">
            <a:extLst>
              <a:ext uri="{FF2B5EF4-FFF2-40B4-BE49-F238E27FC236}">
                <a16:creationId xmlns:a16="http://schemas.microsoft.com/office/drawing/2014/main" id="{218DD412-928A-2690-FCB8-280C1AEF5DCB}"/>
              </a:ext>
            </a:extLst>
          </p:cNvPr>
          <p:cNvSpPr>
            <a:spLocks noGrp="1"/>
          </p:cNvSpPr>
          <p:nvPr>
            <p:ph idx="14" hasCustomPrompt="1"/>
          </p:nvPr>
        </p:nvSpPr>
        <p:spPr>
          <a:xfrm>
            <a:off x="17231361" y="9806001"/>
            <a:ext cx="13370559" cy="6919264"/>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p>
        </p:txBody>
      </p:sp>
    </p:spTree>
    <p:extLst>
      <p:ext uri="{BB962C8B-B14F-4D97-AF65-F5344CB8AC3E}">
        <p14:creationId xmlns:p14="http://schemas.microsoft.com/office/powerpoint/2010/main" val="1140841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arge Number Point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A475CEE-BB4A-2D86-7C80-523C8289834A}"/>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5">
            <a:extLst>
              <a:ext uri="{FF2B5EF4-FFF2-40B4-BE49-F238E27FC236}">
                <a16:creationId xmlns:a16="http://schemas.microsoft.com/office/drawing/2014/main" id="{3AD57CE1-8944-FAC5-39EC-2F7B727E1140}"/>
              </a:ext>
            </a:extLst>
          </p:cNvPr>
          <p:cNvSpPr>
            <a:spLocks noGrp="1"/>
          </p:cNvSpPr>
          <p:nvPr>
            <p:ph type="body" sz="quarter" idx="13" hasCustomPrompt="1"/>
          </p:nvPr>
        </p:nvSpPr>
        <p:spPr>
          <a:xfrm>
            <a:off x="5417264" y="6106887"/>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5" name="Text Placeholder 15">
            <a:extLst>
              <a:ext uri="{FF2B5EF4-FFF2-40B4-BE49-F238E27FC236}">
                <a16:creationId xmlns:a16="http://schemas.microsoft.com/office/drawing/2014/main" id="{57719C69-CC4B-5BCF-DBA0-04531B328412}"/>
              </a:ext>
            </a:extLst>
          </p:cNvPr>
          <p:cNvSpPr>
            <a:spLocks noGrp="1"/>
          </p:cNvSpPr>
          <p:nvPr>
            <p:ph type="body" sz="quarter" idx="26" hasCustomPrompt="1"/>
          </p:nvPr>
        </p:nvSpPr>
        <p:spPr>
          <a:xfrm>
            <a:off x="5417264" y="9858964"/>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7" name="Text Placeholder 15">
            <a:extLst>
              <a:ext uri="{FF2B5EF4-FFF2-40B4-BE49-F238E27FC236}">
                <a16:creationId xmlns:a16="http://schemas.microsoft.com/office/drawing/2014/main" id="{44DD1A52-F1B8-4E16-3C59-6B8A0C45220D}"/>
              </a:ext>
            </a:extLst>
          </p:cNvPr>
          <p:cNvSpPr>
            <a:spLocks noGrp="1"/>
          </p:cNvSpPr>
          <p:nvPr>
            <p:ph type="body" sz="quarter" idx="28" hasCustomPrompt="1"/>
          </p:nvPr>
        </p:nvSpPr>
        <p:spPr>
          <a:xfrm>
            <a:off x="5417264" y="13708851"/>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22" name="Text Placeholder 11">
            <a:extLst>
              <a:ext uri="{FF2B5EF4-FFF2-40B4-BE49-F238E27FC236}">
                <a16:creationId xmlns:a16="http://schemas.microsoft.com/office/drawing/2014/main" id="{93A148B5-171C-B7DB-1EFE-8C3954FE037F}"/>
              </a:ext>
            </a:extLst>
          </p:cNvPr>
          <p:cNvSpPr>
            <a:spLocks noGrp="1" noChangeAspect="1"/>
          </p:cNvSpPr>
          <p:nvPr>
            <p:ph type="body" sz="quarter" idx="10" hasCustomPrompt="1"/>
          </p:nvPr>
        </p:nvSpPr>
        <p:spPr>
          <a:xfrm>
            <a:off x="1676424" y="5957573"/>
            <a:ext cx="2815132" cy="2815132"/>
          </a:xfrm>
          <a:prstGeom prst="ellipse">
            <a:avLst/>
          </a:prstGeom>
          <a:solidFill>
            <a:srgbClr val="ED2881"/>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23" name="Text Placeholder 11">
            <a:extLst>
              <a:ext uri="{FF2B5EF4-FFF2-40B4-BE49-F238E27FC236}">
                <a16:creationId xmlns:a16="http://schemas.microsoft.com/office/drawing/2014/main" id="{5EAC6CAC-96B4-F68E-09C5-814C776285A1}"/>
              </a:ext>
            </a:extLst>
          </p:cNvPr>
          <p:cNvSpPr>
            <a:spLocks noGrp="1" noChangeAspect="1"/>
          </p:cNvSpPr>
          <p:nvPr>
            <p:ph type="body" sz="quarter" idx="30" hasCustomPrompt="1"/>
          </p:nvPr>
        </p:nvSpPr>
        <p:spPr>
          <a:xfrm>
            <a:off x="1676423" y="9718476"/>
            <a:ext cx="2815132" cy="2815132"/>
          </a:xfrm>
          <a:prstGeom prst="ellipse">
            <a:avLst/>
          </a:prstGeom>
          <a:solidFill>
            <a:srgbClr val="ED2881"/>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24" name="Text Placeholder 11">
            <a:extLst>
              <a:ext uri="{FF2B5EF4-FFF2-40B4-BE49-F238E27FC236}">
                <a16:creationId xmlns:a16="http://schemas.microsoft.com/office/drawing/2014/main" id="{EDC79241-29C2-DB2B-508D-3BCB7D9D8799}"/>
              </a:ext>
            </a:extLst>
          </p:cNvPr>
          <p:cNvSpPr>
            <a:spLocks noGrp="1" noChangeAspect="1"/>
          </p:cNvSpPr>
          <p:nvPr>
            <p:ph type="body" sz="quarter" idx="31" hasCustomPrompt="1"/>
          </p:nvPr>
        </p:nvSpPr>
        <p:spPr>
          <a:xfrm>
            <a:off x="1676423" y="13559537"/>
            <a:ext cx="2815132" cy="2815132"/>
          </a:xfrm>
          <a:prstGeom prst="ellipse">
            <a:avLst/>
          </a:prstGeom>
          <a:solidFill>
            <a:srgbClr val="ED2881"/>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2" name="Title 1">
            <a:extLst>
              <a:ext uri="{FF2B5EF4-FFF2-40B4-BE49-F238E27FC236}">
                <a16:creationId xmlns:a16="http://schemas.microsoft.com/office/drawing/2014/main" id="{FA57CA26-A4D9-18D1-3C5A-E23294EB148A}"/>
              </a:ext>
            </a:extLst>
          </p:cNvPr>
          <p:cNvSpPr>
            <a:spLocks noGrp="1"/>
          </p:cNvSpPr>
          <p:nvPr>
            <p:ph type="title"/>
          </p:nvPr>
        </p:nvSpPr>
        <p:spPr>
          <a:xfrm>
            <a:off x="1545605" y="1562735"/>
            <a:ext cx="30149348" cy="2064769"/>
          </a:xfrm>
        </p:spPr>
        <p:txBody>
          <a:bodyPr wrap="square" lIns="0" tIns="108000" bIns="108000" anchor="b" anchorCtr="0">
            <a:spAutoFit/>
          </a:bodyPr>
          <a:lstStyle>
            <a:lvl1pPr>
              <a:lnSpc>
                <a:spcPct val="80000"/>
              </a:lnSpc>
              <a:defRPr sz="15000"/>
            </a:lvl1pPr>
          </a:lstStyle>
          <a:p>
            <a:r>
              <a:rPr lang="en-US"/>
              <a:t>Click to edit Master title style</a:t>
            </a:r>
            <a:endParaRPr lang="en-GB"/>
          </a:p>
        </p:txBody>
      </p:sp>
      <p:sp>
        <p:nvSpPr>
          <p:cNvPr id="4" name="Oval 3">
            <a:extLst>
              <a:ext uri="{FF2B5EF4-FFF2-40B4-BE49-F238E27FC236}">
                <a16:creationId xmlns:a16="http://schemas.microsoft.com/office/drawing/2014/main" id="{C3ED4B7F-6A8D-F1C5-4738-EC9524E7C0DB}"/>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9" name="Picture 8">
            <a:extLst>
              <a:ext uri="{FF2B5EF4-FFF2-40B4-BE49-F238E27FC236}">
                <a16:creationId xmlns:a16="http://schemas.microsoft.com/office/drawing/2014/main" id="{04B9D1F7-4206-5A00-17EA-A99BCE45D3FE}"/>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7047F91B-5BBD-5986-24EB-0254E0EE21F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0E564BF-7783-B9F6-16CD-20CD642BF4C7}"/>
              </a:ext>
            </a:extLst>
          </p:cNvPr>
          <p:cNvSpPr>
            <a:spLocks noGrp="1"/>
          </p:cNvSpPr>
          <p:nvPr>
            <p:ph type="body" sz="quarter" idx="3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525499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mal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lvl1pPr>
          </a:lstStyle>
          <a:p>
            <a:r>
              <a:rPr lang="en-US"/>
              <a:t>Click to edit Master title style</a:t>
            </a:r>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rgbClr val="ED288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rgbClr val="ED288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rgbClr val="ED288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rgbClr val="ED288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rgbClr val="ED288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rgbClr val="ED288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1A535F44-7A78-E770-AF9C-BD3D6C4906E8}"/>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7" name="Text Placeholder 15">
            <a:extLst>
              <a:ext uri="{FF2B5EF4-FFF2-40B4-BE49-F238E27FC236}">
                <a16:creationId xmlns:a16="http://schemas.microsoft.com/office/drawing/2014/main" id="{C80E3FD6-1AC9-235B-8A02-AB62053529CC}"/>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10" name="Text Placeholder 15">
            <a:extLst>
              <a:ext uri="{FF2B5EF4-FFF2-40B4-BE49-F238E27FC236}">
                <a16:creationId xmlns:a16="http://schemas.microsoft.com/office/drawing/2014/main" id="{C9E26B60-07B2-5A91-2E05-8B80B51C0270}"/>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16" name="Text Placeholder 15">
            <a:extLst>
              <a:ext uri="{FF2B5EF4-FFF2-40B4-BE49-F238E27FC236}">
                <a16:creationId xmlns:a16="http://schemas.microsoft.com/office/drawing/2014/main" id="{4F4FFFE7-5086-EBF0-80E7-FBEEE9FEDACE}"/>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17" name="Text Placeholder 15">
            <a:extLst>
              <a:ext uri="{FF2B5EF4-FFF2-40B4-BE49-F238E27FC236}">
                <a16:creationId xmlns:a16="http://schemas.microsoft.com/office/drawing/2014/main" id="{D3DDD754-EF11-82D5-2A1B-AEDBE41B2E9D}"/>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21" name="Text Placeholder 15">
            <a:extLst>
              <a:ext uri="{FF2B5EF4-FFF2-40B4-BE49-F238E27FC236}">
                <a16:creationId xmlns:a16="http://schemas.microsoft.com/office/drawing/2014/main" id="{C5ECD316-0FC1-5D35-98F3-10F01D4486DC}"/>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Tree>
    <p:extLst>
      <p:ext uri="{BB962C8B-B14F-4D97-AF65-F5344CB8AC3E}">
        <p14:creationId xmlns:p14="http://schemas.microsoft.com/office/powerpoint/2010/main" val="1304847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mall Numbered Points 2">
    <p:bg>
      <p:bgPr>
        <a:solidFill>
          <a:srgbClr val="ED288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solidFill>
                  <a:schemeClr val="bg1"/>
                </a:solidFill>
              </a:defRPr>
            </a:lvl1pPr>
          </a:lstStyle>
          <a:p>
            <a:r>
              <a:rPr lang="en-US"/>
              <a:t>Click to edit Master title style</a:t>
            </a:r>
            <a:endParaRPr lang="en-GB"/>
          </a:p>
        </p:txBody>
      </p:sp>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1A535F44-7A78-E770-AF9C-BD3D6C4906E8}"/>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7" name="Text Placeholder 15">
            <a:extLst>
              <a:ext uri="{FF2B5EF4-FFF2-40B4-BE49-F238E27FC236}">
                <a16:creationId xmlns:a16="http://schemas.microsoft.com/office/drawing/2014/main" id="{C80E3FD6-1AC9-235B-8A02-AB62053529CC}"/>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10" name="Text Placeholder 15">
            <a:extLst>
              <a:ext uri="{FF2B5EF4-FFF2-40B4-BE49-F238E27FC236}">
                <a16:creationId xmlns:a16="http://schemas.microsoft.com/office/drawing/2014/main" id="{C9E26B60-07B2-5A91-2E05-8B80B51C0270}"/>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16" name="Text Placeholder 15">
            <a:extLst>
              <a:ext uri="{FF2B5EF4-FFF2-40B4-BE49-F238E27FC236}">
                <a16:creationId xmlns:a16="http://schemas.microsoft.com/office/drawing/2014/main" id="{4F4FFFE7-5086-EBF0-80E7-FBEEE9FEDACE}"/>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17" name="Text Placeholder 15">
            <a:extLst>
              <a:ext uri="{FF2B5EF4-FFF2-40B4-BE49-F238E27FC236}">
                <a16:creationId xmlns:a16="http://schemas.microsoft.com/office/drawing/2014/main" id="{D3DDD754-EF11-82D5-2A1B-AEDBE41B2E9D}"/>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21" name="Text Placeholder 15">
            <a:extLst>
              <a:ext uri="{FF2B5EF4-FFF2-40B4-BE49-F238E27FC236}">
                <a16:creationId xmlns:a16="http://schemas.microsoft.com/office/drawing/2014/main" id="{C5ECD316-0FC1-5D35-98F3-10F01D4486DC}"/>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01029788-A8B6-9855-56DC-17823C9800F2}"/>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18365438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 Boxes Bullets">
    <p:bg>
      <p:bgPr>
        <a:solidFill>
          <a:srgbClr val="132433"/>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F4D54F-25D4-4917-C1FD-FD25B2CB6F6A}"/>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060245" y="5166653"/>
            <a:ext cx="13032555" cy="10449840"/>
          </a:xfrm>
          <a:solidFill>
            <a:srgbClr val="ED2881"/>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921997" y="9634246"/>
            <a:ext cx="10449846"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15" name="Text Placeholder 11">
            <a:extLst>
              <a:ext uri="{FF2B5EF4-FFF2-40B4-BE49-F238E27FC236}">
                <a16:creationId xmlns:a16="http://schemas.microsoft.com/office/drawing/2014/main" id="{26CF3D4A-E60C-72B2-7A45-FAD17408CA3D}"/>
              </a:ext>
            </a:extLst>
          </p:cNvPr>
          <p:cNvSpPr>
            <a:spLocks noGrp="1"/>
          </p:cNvSpPr>
          <p:nvPr>
            <p:ph type="body" sz="quarter" idx="16"/>
          </p:nvPr>
        </p:nvSpPr>
        <p:spPr>
          <a:xfrm>
            <a:off x="18669818" y="5166649"/>
            <a:ext cx="13032555" cy="10449840"/>
          </a:xfrm>
          <a:solidFill>
            <a:srgbClr val="ED2881"/>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16" name="Text Placeholder 15">
            <a:extLst>
              <a:ext uri="{FF2B5EF4-FFF2-40B4-BE49-F238E27FC236}">
                <a16:creationId xmlns:a16="http://schemas.microsoft.com/office/drawing/2014/main" id="{CFD449F4-4A7A-2A0B-C2B8-99C0AA3D69F4}"/>
              </a:ext>
            </a:extLst>
          </p:cNvPr>
          <p:cNvSpPr>
            <a:spLocks noGrp="1"/>
          </p:cNvSpPr>
          <p:nvPr>
            <p:ph type="body" sz="quarter" idx="17" hasCustomPrompt="1"/>
          </p:nvPr>
        </p:nvSpPr>
        <p:spPr>
          <a:xfrm rot="16200000">
            <a:off x="12687579" y="9634244"/>
            <a:ext cx="10449841"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itle 1">
            <a:extLst>
              <a:ext uri="{FF2B5EF4-FFF2-40B4-BE49-F238E27FC236}">
                <a16:creationId xmlns:a16="http://schemas.microsoft.com/office/drawing/2014/main" id="{5F4A73BC-7B8E-DDBC-57AF-33347BE3EFF2}"/>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US"/>
              <a:t>Click to edit Master title style</a:t>
            </a:r>
            <a:endParaRPr lang="en-GB"/>
          </a:p>
        </p:txBody>
      </p:sp>
      <p:pic>
        <p:nvPicPr>
          <p:cNvPr id="5" name="Picture 4" descr="A white letter on a black background&#10;&#10;Description automatically generated">
            <a:extLst>
              <a:ext uri="{FF2B5EF4-FFF2-40B4-BE49-F238E27FC236}">
                <a16:creationId xmlns:a16="http://schemas.microsoft.com/office/drawing/2014/main" id="{9C225DB8-F6F0-A4B0-2648-452A459D32B6}"/>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6" name="Oval 5">
            <a:extLst>
              <a:ext uri="{FF2B5EF4-FFF2-40B4-BE49-F238E27FC236}">
                <a16:creationId xmlns:a16="http://schemas.microsoft.com/office/drawing/2014/main" id="{0636CC7F-B8C2-D85B-2B49-F051487A00D5}"/>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61B8DBF4-51EC-E59F-C159-C3AC533E7C8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FB75B7A7-8B37-709E-23E3-DB23C399C06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4093871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 Box Bullets">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6D1743D-C103-F3C8-0E7A-4EDE70A4DA5D}"/>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224680" y="5748110"/>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415458" y="9709170"/>
            <a:ext cx="9601201" cy="1679075"/>
          </a:xfrm>
          <a:solidFill>
            <a:srgbClr val="ED2881"/>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ext Placeholder 11">
            <a:extLst>
              <a:ext uri="{FF2B5EF4-FFF2-40B4-BE49-F238E27FC236}">
                <a16:creationId xmlns:a16="http://schemas.microsoft.com/office/drawing/2014/main" id="{0889257F-6CC8-73EC-DEC7-0EAC977F9E76}"/>
              </a:ext>
            </a:extLst>
          </p:cNvPr>
          <p:cNvSpPr>
            <a:spLocks noGrp="1"/>
          </p:cNvSpPr>
          <p:nvPr>
            <p:ph type="body" sz="quarter" idx="25"/>
          </p:nvPr>
        </p:nvSpPr>
        <p:spPr>
          <a:xfrm>
            <a:off x="13786345" y="5788843"/>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3" name="Text Placeholder 15">
            <a:extLst>
              <a:ext uri="{FF2B5EF4-FFF2-40B4-BE49-F238E27FC236}">
                <a16:creationId xmlns:a16="http://schemas.microsoft.com/office/drawing/2014/main" id="{E1F660FF-BECB-A94F-1B32-0657B8E0BAFB}"/>
              </a:ext>
            </a:extLst>
          </p:cNvPr>
          <p:cNvSpPr>
            <a:spLocks noGrp="1"/>
          </p:cNvSpPr>
          <p:nvPr>
            <p:ph type="body" sz="quarter" idx="26" hasCustomPrompt="1"/>
          </p:nvPr>
        </p:nvSpPr>
        <p:spPr>
          <a:xfrm rot="16200000">
            <a:off x="8146207" y="9749903"/>
            <a:ext cx="9601201" cy="1679075"/>
          </a:xfrm>
          <a:solidFill>
            <a:srgbClr val="ED2881"/>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4" name="Text Placeholder 11">
            <a:extLst>
              <a:ext uri="{FF2B5EF4-FFF2-40B4-BE49-F238E27FC236}">
                <a16:creationId xmlns:a16="http://schemas.microsoft.com/office/drawing/2014/main" id="{6EA0A646-B067-21FB-558D-28527A1F45AC}"/>
              </a:ext>
            </a:extLst>
          </p:cNvPr>
          <p:cNvSpPr>
            <a:spLocks noGrp="1"/>
          </p:cNvSpPr>
          <p:nvPr>
            <p:ph type="body" sz="quarter" idx="27"/>
          </p:nvPr>
        </p:nvSpPr>
        <p:spPr>
          <a:xfrm>
            <a:off x="24348011" y="5788842"/>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5" name="Text Placeholder 15">
            <a:extLst>
              <a:ext uri="{FF2B5EF4-FFF2-40B4-BE49-F238E27FC236}">
                <a16:creationId xmlns:a16="http://schemas.microsoft.com/office/drawing/2014/main" id="{6FDABE81-9DD6-9459-5C17-4B6F7AF8FA42}"/>
              </a:ext>
            </a:extLst>
          </p:cNvPr>
          <p:cNvSpPr>
            <a:spLocks noGrp="1"/>
          </p:cNvSpPr>
          <p:nvPr>
            <p:ph type="body" sz="quarter" idx="28" hasCustomPrompt="1"/>
          </p:nvPr>
        </p:nvSpPr>
        <p:spPr>
          <a:xfrm rot="16200000">
            <a:off x="18707873" y="9749902"/>
            <a:ext cx="9601201" cy="1679075"/>
          </a:xfrm>
          <a:solidFill>
            <a:srgbClr val="ED2881"/>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6" name="Title 1">
            <a:extLst>
              <a:ext uri="{FF2B5EF4-FFF2-40B4-BE49-F238E27FC236}">
                <a16:creationId xmlns:a16="http://schemas.microsoft.com/office/drawing/2014/main" id="{7A19132A-CDA1-5545-221E-1C4421554F6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US"/>
              <a:t>Click to edit Master title style</a:t>
            </a:r>
            <a:endParaRPr lang="en-GB"/>
          </a:p>
        </p:txBody>
      </p:sp>
      <p:pic>
        <p:nvPicPr>
          <p:cNvPr id="11" name="Picture 10">
            <a:extLst>
              <a:ext uri="{FF2B5EF4-FFF2-40B4-BE49-F238E27FC236}">
                <a16:creationId xmlns:a16="http://schemas.microsoft.com/office/drawing/2014/main" id="{832160D6-2620-AF7A-22C1-D02D2847073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13" name="Oval 12">
            <a:extLst>
              <a:ext uri="{FF2B5EF4-FFF2-40B4-BE49-F238E27FC236}">
                <a16:creationId xmlns:a16="http://schemas.microsoft.com/office/drawing/2014/main" id="{A41EFE78-A8DC-9DE2-FD4A-9672A841B2FF}"/>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7" name="Graphic 6" descr="Shield with solid fill">
            <a:extLst>
              <a:ext uri="{FF2B5EF4-FFF2-40B4-BE49-F238E27FC236}">
                <a16:creationId xmlns:a16="http://schemas.microsoft.com/office/drawing/2014/main" id="{A076B7FE-3FC3-F28C-F39C-D79A4A1AA5C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892A2DA6-F545-5793-28DA-59629607DBD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3545234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 Boxes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7" name="Text Placeholder 15">
            <a:extLst>
              <a:ext uri="{FF2B5EF4-FFF2-40B4-BE49-F238E27FC236}">
                <a16:creationId xmlns:a16="http://schemas.microsoft.com/office/drawing/2014/main" id="{9593FA60-CC89-275E-D077-E0FAF39C6EA3}"/>
              </a:ext>
            </a:extLst>
          </p:cNvPr>
          <p:cNvSpPr>
            <a:spLocks noGrp="1"/>
          </p:cNvSpPr>
          <p:nvPr>
            <p:ph type="body" sz="quarter" idx="13"/>
          </p:nvPr>
        </p:nvSpPr>
        <p:spPr>
          <a:xfrm>
            <a:off x="1545605" y="5266222"/>
            <a:ext cx="30156768" cy="816428"/>
          </a:xfrm>
        </p:spPr>
        <p:txBody>
          <a:bodyPr>
            <a:normAutofit/>
          </a:bodyPr>
          <a:lstStyle>
            <a:lvl1pPr marL="0" indent="0">
              <a:buNone/>
              <a:defRPr sz="60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5" y="7674427"/>
            <a:ext cx="9112182" cy="7846243"/>
          </a:xfrm>
          <a:solidFill>
            <a:srgbClr val="0E2432"/>
          </a:solidFill>
        </p:spPr>
        <p:txBody>
          <a:bodyPr lIns="720000" tIns="720000" rIns="720000" bIns="720000">
            <a:normAutofit/>
          </a:bodyPr>
          <a:lstStyle>
            <a:lvl1pPr marL="0" indent="0">
              <a:buClr>
                <a:schemeClr val="bg1"/>
              </a:buClr>
              <a:buFontTx/>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12067898"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22590191"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US"/>
              <a:t>Click to edit Master title style</a:t>
            </a:r>
            <a:endParaRPr lang="en-GB"/>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54308316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able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FE525A9-8289-9C57-5C2E-6F384E06DCB0}"/>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70" cy="2064769"/>
          </a:xfrm>
        </p:spPr>
        <p:txBody>
          <a:bodyPr wrap="square" lIns="0" tIns="108000" bIns="108000" anchor="b" anchorCtr="0">
            <a:spAutoFit/>
          </a:bodyPr>
          <a:lstStyle>
            <a:lvl1pPr>
              <a:lnSpc>
                <a:spcPct val="80000"/>
              </a:lnSpc>
              <a:defRPr sz="15000">
                <a:solidFill>
                  <a:schemeClr val="bg1"/>
                </a:solidFill>
              </a:defRPr>
            </a:lvl1pPr>
          </a:lstStyle>
          <a:p>
            <a:r>
              <a:rPr lang="en-US"/>
              <a:t>Click to edit Master title style</a:t>
            </a:r>
            <a:endParaRPr lang="en-GB"/>
          </a:p>
        </p:txBody>
      </p:sp>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1"/>
                </a:solidFill>
              </a:defRPr>
            </a:lvl1pPr>
          </a:lstStyle>
          <a:p>
            <a:r>
              <a:rPr lang="en-US"/>
              <a:t>Click icon to add table</a:t>
            </a:r>
          </a:p>
        </p:txBody>
      </p:sp>
      <p:pic>
        <p:nvPicPr>
          <p:cNvPr id="2" name="Picture 1" descr="A white letter on a black background&#10;&#10;Description automatically generated">
            <a:extLst>
              <a:ext uri="{FF2B5EF4-FFF2-40B4-BE49-F238E27FC236}">
                <a16:creationId xmlns:a16="http://schemas.microsoft.com/office/drawing/2014/main" id="{FEF6903B-52D3-E90B-66A6-C16B4F2A0A60}"/>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047D550-88BE-E1ED-6CB7-03DAC83C11C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1902F3F-28BC-DADA-EA90-864F542FBCE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1848167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able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956E6BB-87E4-2914-06C8-5E1BF5393C6B}"/>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US"/>
              <a:t>Click to edit Master title style</a:t>
            </a:r>
            <a:endParaRPr lang="en-GB"/>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2">
                    <a:lumMod val="50000"/>
                  </a:schemeClr>
                </a:solidFill>
              </a:defRPr>
            </a:lvl1pPr>
          </a:lstStyle>
          <a:p>
            <a:r>
              <a:rPr lang="en-US"/>
              <a:t>Click icon to add table</a:t>
            </a:r>
          </a:p>
        </p:txBody>
      </p:sp>
      <p:pic>
        <p:nvPicPr>
          <p:cNvPr id="4" name="Graphic 3" descr="Shield with solid fill">
            <a:extLst>
              <a:ext uri="{FF2B5EF4-FFF2-40B4-BE49-F238E27FC236}">
                <a16:creationId xmlns:a16="http://schemas.microsoft.com/office/drawing/2014/main" id="{3CB8805A-7337-55BE-4048-652EC94D0C3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9124CCF-BE99-4276-5941-465DDDB41C4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3026680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Graph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US"/>
              <a:t>Click to edit Master title style</a:t>
            </a:r>
            <a:endParaRPr lang="en-GB"/>
          </a:p>
        </p:txBody>
      </p:sp>
      <p:sp>
        <p:nvSpPr>
          <p:cNvPr id="2" name="Chart Placeholder 4">
            <a:extLst>
              <a:ext uri="{FF2B5EF4-FFF2-40B4-BE49-F238E27FC236}">
                <a16:creationId xmlns:a16="http://schemas.microsoft.com/office/drawing/2014/main" id="{308C7F60-D4C5-48A8-873E-511E00DDEF28}"/>
              </a:ext>
            </a:extLst>
          </p:cNvPr>
          <p:cNvSpPr>
            <a:spLocks noGrp="1"/>
          </p:cNvSpPr>
          <p:nvPr>
            <p:ph type="chart" sz="quarter" idx="23"/>
          </p:nvPr>
        </p:nvSpPr>
        <p:spPr>
          <a:xfrm>
            <a:off x="1559079" y="4981575"/>
            <a:ext cx="30143296" cy="11188700"/>
          </a:xfrm>
        </p:spPr>
        <p:txBody>
          <a:bodyPr/>
          <a:lstStyle>
            <a:lvl1pPr marL="0" indent="0">
              <a:buFontTx/>
              <a:buNone/>
              <a:defRPr>
                <a:solidFill>
                  <a:schemeClr val="bg1"/>
                </a:solidFill>
              </a:defRPr>
            </a:lvl1pPr>
          </a:lstStyle>
          <a:p>
            <a:r>
              <a:rPr lang="en-US"/>
              <a:t>Click icon to add chart</a:t>
            </a:r>
            <a:endParaRPr lang="en-GB"/>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4504318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Graph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US"/>
              <a:t>Click to edit Master title style</a:t>
            </a:r>
            <a:endParaRPr lang="en-GB"/>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Chart Placeholder 4">
            <a:extLst>
              <a:ext uri="{FF2B5EF4-FFF2-40B4-BE49-F238E27FC236}">
                <a16:creationId xmlns:a16="http://schemas.microsoft.com/office/drawing/2014/main" id="{54BCE7E5-E5A6-1383-5D81-2D622B781FA6}"/>
              </a:ext>
            </a:extLst>
          </p:cNvPr>
          <p:cNvSpPr>
            <a:spLocks noGrp="1"/>
          </p:cNvSpPr>
          <p:nvPr>
            <p:ph type="chart" sz="quarter" idx="23"/>
          </p:nvPr>
        </p:nvSpPr>
        <p:spPr>
          <a:xfrm>
            <a:off x="1545605" y="4981575"/>
            <a:ext cx="30156770" cy="11188700"/>
          </a:xfrm>
        </p:spPr>
        <p:txBody>
          <a:bodyPr/>
          <a:lstStyle>
            <a:lvl1pPr marL="0" indent="0">
              <a:buFontTx/>
              <a:buNone/>
              <a:defRPr>
                <a:solidFill>
                  <a:schemeClr val="bg2">
                    <a:lumMod val="50000"/>
                  </a:schemeClr>
                </a:solidFill>
              </a:defRPr>
            </a:lvl1pPr>
          </a:lstStyle>
          <a:p>
            <a:r>
              <a:rPr lang="en-US"/>
              <a:t>Click icon to add chart</a:t>
            </a:r>
            <a:endParaRPr lang="en-GB"/>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9891840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meline 1">
    <p:bg>
      <p:bgPr>
        <a:solidFill>
          <a:srgbClr val="0E2432"/>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US"/>
              <a:t>Click to edit Master title style</a:t>
            </a:r>
            <a:endParaRPr lang="en-GB"/>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7" name="Text Placeholder 16">
            <a:extLst>
              <a:ext uri="{FF2B5EF4-FFF2-40B4-BE49-F238E27FC236}">
                <a16:creationId xmlns:a16="http://schemas.microsoft.com/office/drawing/2014/main" id="{7AEC3C87-60BC-C6AF-BABB-E2BB004FAB3A}"/>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BFEEF26F-6DC9-3C3C-232D-EA6771668D2E}"/>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E77CCDE1-DA71-5F5F-E832-D21BD6332F45}"/>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D49D98FE-2862-203C-04EF-C63BAF3B8E61}"/>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24F1DABB-A7A4-CB4F-7C59-6DF257CC294D}"/>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7A164839-E72D-5AD3-398B-BD0E756976E6}"/>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D8671BE4-65D4-E8DE-05BF-56C403CBF259}"/>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CEDA7CCA-44E3-45B5-1A5A-0FB54CBE6764}"/>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5" name="Text Placeholder 16">
            <a:extLst>
              <a:ext uri="{FF2B5EF4-FFF2-40B4-BE49-F238E27FC236}">
                <a16:creationId xmlns:a16="http://schemas.microsoft.com/office/drawing/2014/main" id="{D215988C-E333-8505-0D45-A5FF4B68F910}"/>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36909256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meline 2">
    <p:bg>
      <p:bgPr>
        <a:solidFill>
          <a:srgbClr val="ED2881"/>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US"/>
              <a:t>Click to edit Master title style</a:t>
            </a:r>
            <a:endParaRPr lang="en-GB"/>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D2E838C1-6504-2127-5201-19A318B9215A}"/>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C2C105BF-4436-E8BA-73F6-6CA42348C648}"/>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6B3B0880-5A12-AEFF-ABFA-2CD999EEFB3E}"/>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F61A3C1C-8089-3EA0-5B0C-7666F0FB4918}"/>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5A897D7F-4986-D416-E3CE-B57A202957B7}"/>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F5FD9E6F-DA1E-D5C6-939F-F8AB2E701413}"/>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2BF7306F-3C53-21ED-31E5-34BAB3140C60}"/>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F12B2731-D25D-6028-AEF0-2223105A673E}"/>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BC3C8FEA-16CF-9151-048A-DC31E38839EE}"/>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130190882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meline 3">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US"/>
              <a:t>Click to edit Master title style</a:t>
            </a:r>
            <a:endParaRPr lang="en-GB"/>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chemeClr val="bg1"/>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rgbClr val="0E2432"/>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rgbClr val="0E2432"/>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rgbClr val="0E2432"/>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ED2881"/>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ED2881"/>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ED2881"/>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rgbClr val="0E2432"/>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rgbClr val="0E2432"/>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rgbClr val="0E2432"/>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ED2881"/>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ED2881"/>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ED2881"/>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Tree>
    <p:extLst>
      <p:ext uri="{BB962C8B-B14F-4D97-AF65-F5344CB8AC3E}">
        <p14:creationId xmlns:p14="http://schemas.microsoft.com/office/powerpoint/2010/main" val="905780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meline 4">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rgbClr val="0E2432"/>
                </a:solidFill>
              </a:defRPr>
            </a:lvl1pPr>
          </a:lstStyle>
          <a:p>
            <a:r>
              <a:rPr lang="en-US"/>
              <a:t>Click to edit Master title style</a:t>
            </a:r>
            <a:endParaRPr lang="en-GB"/>
          </a:p>
        </p:txBody>
      </p:sp>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rgbClr val="0E2432"/>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chemeClr val="bg1"/>
          </a:solidFill>
          <a:ln w="63500" cap="sq">
            <a:solidFill>
              <a:srgbClr val="ED2881"/>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chemeClr val="bg1"/>
          </a:solidFill>
          <a:ln w="63500" cap="sq">
            <a:solidFill>
              <a:srgbClr val="ED2881"/>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chemeClr val="bg1"/>
          </a:solidFill>
          <a:ln w="63500" cap="sq">
            <a:solidFill>
              <a:srgbClr val="ED2881"/>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ED2881"/>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ED2881"/>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ED2881"/>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chemeClr val="bg1"/>
          </a:solidFill>
          <a:ln w="63500" cap="sq">
            <a:solidFill>
              <a:srgbClr val="ED2881"/>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chemeClr val="bg1"/>
          </a:solidFill>
          <a:ln w="63500" cap="sq">
            <a:solidFill>
              <a:srgbClr val="ED2881"/>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chemeClr val="bg1"/>
          </a:solidFill>
          <a:ln w="63500" cap="sq">
            <a:solidFill>
              <a:srgbClr val="ED2881"/>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ED2881"/>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ED2881"/>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ED2881"/>
          </a:solidFill>
          <a:ln w="63500" cap="sq">
            <a:solidFill>
              <a:srgbClr val="ED288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pic>
        <p:nvPicPr>
          <p:cNvPr id="91" name="Picture 90">
            <a:extLst>
              <a:ext uri="{FF2B5EF4-FFF2-40B4-BE49-F238E27FC236}">
                <a16:creationId xmlns:a16="http://schemas.microsoft.com/office/drawing/2014/main" id="{1CB0C554-63C6-7679-8672-9C1C4D794209}"/>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310261803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Meet The Team">
    <p:bg>
      <p:bgPr>
        <a:solidFill>
          <a:schemeClr val="bg1"/>
        </a:solidFill>
        <a:effectLst/>
      </p:bgPr>
    </p:bg>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1A764735-FAA6-3190-321C-3192A5D6ADD0}"/>
              </a:ext>
            </a:extLst>
          </p:cNvPr>
          <p:cNvSpPr/>
          <p:nvPr userDrawn="1"/>
        </p:nvSpPr>
        <p:spPr>
          <a:xfrm>
            <a:off x="0" y="4365961"/>
            <a:ext cx="32511999" cy="13922039"/>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1545606" y="1562735"/>
            <a:ext cx="30156768"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Meet the team</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Picture Placeholder 10">
            <a:extLst>
              <a:ext uri="{FF2B5EF4-FFF2-40B4-BE49-F238E27FC236}">
                <a16:creationId xmlns:a16="http://schemas.microsoft.com/office/drawing/2014/main" id="{E6A05909-953F-CE87-0F19-A1A71C163F45}"/>
              </a:ext>
            </a:extLst>
          </p:cNvPr>
          <p:cNvSpPr>
            <a:spLocks noGrp="1"/>
          </p:cNvSpPr>
          <p:nvPr>
            <p:ph type="pic" sz="quarter" idx="11" hasCustomPrompt="1"/>
          </p:nvPr>
        </p:nvSpPr>
        <p:spPr>
          <a:xfrm>
            <a:off x="1545606" y="5183096"/>
            <a:ext cx="3145806" cy="3145806"/>
          </a:xfrm>
          <a:prstGeom prst="ellipse">
            <a:avLst/>
          </a:prstGeom>
          <a:solidFill>
            <a:srgbClr val="ED2881"/>
          </a:solidFill>
        </p:spPr>
        <p:txBody>
          <a:bodyPr tIns="288000">
            <a:normAutofit/>
          </a:bodyPr>
          <a:lstStyle>
            <a:lvl1pPr marL="0" indent="0" algn="ctr">
              <a:buFontTx/>
              <a:buNone/>
              <a:defRPr sz="3200"/>
            </a:lvl1pPr>
          </a:lstStyle>
          <a:p>
            <a:r>
              <a:rPr lang="en-GB"/>
              <a:t>Photo</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5177806"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5177806"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1" name="Picture Placeholder 10">
            <a:extLst>
              <a:ext uri="{FF2B5EF4-FFF2-40B4-BE49-F238E27FC236}">
                <a16:creationId xmlns:a16="http://schemas.microsoft.com/office/drawing/2014/main" id="{07A3D379-D9D0-7340-77C7-442211BAE515}"/>
              </a:ext>
            </a:extLst>
          </p:cNvPr>
          <p:cNvSpPr>
            <a:spLocks noGrp="1"/>
          </p:cNvSpPr>
          <p:nvPr>
            <p:ph type="pic" sz="quarter" idx="14" hasCustomPrompt="1"/>
          </p:nvPr>
        </p:nvSpPr>
        <p:spPr>
          <a:xfrm>
            <a:off x="11959608" y="5183096"/>
            <a:ext cx="3145806" cy="3145806"/>
          </a:xfrm>
          <a:prstGeom prst="ellipse">
            <a:avLst/>
          </a:prstGeom>
          <a:solidFill>
            <a:srgbClr val="ED2881"/>
          </a:solidFill>
        </p:spPr>
        <p:txBody>
          <a:bodyPr tIns="288000">
            <a:normAutofit/>
          </a:bodyPr>
          <a:lstStyle>
            <a:lvl1pPr marL="0" indent="0" algn="ctr">
              <a:buFontTx/>
              <a:buNone/>
              <a:defRPr sz="3200"/>
            </a:lvl1pPr>
          </a:lstStyle>
          <a:p>
            <a:r>
              <a:rPr lang="en-GB"/>
              <a:t>Photo</a:t>
            </a:r>
          </a:p>
        </p:txBody>
      </p:sp>
      <p:sp>
        <p:nvSpPr>
          <p:cNvPr id="32" name="Text Placeholder 14">
            <a:extLst>
              <a:ext uri="{FF2B5EF4-FFF2-40B4-BE49-F238E27FC236}">
                <a16:creationId xmlns:a16="http://schemas.microsoft.com/office/drawing/2014/main" id="{3A24B5C8-719F-70F2-53BB-BA4C2F154FC8}"/>
              </a:ext>
            </a:extLst>
          </p:cNvPr>
          <p:cNvSpPr>
            <a:spLocks noGrp="1"/>
          </p:cNvSpPr>
          <p:nvPr>
            <p:ph type="body" sz="quarter" idx="15" hasCustomPrompt="1"/>
          </p:nvPr>
        </p:nvSpPr>
        <p:spPr>
          <a:xfrm>
            <a:off x="15591808"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3" name="Text Placeholder 17">
            <a:extLst>
              <a:ext uri="{FF2B5EF4-FFF2-40B4-BE49-F238E27FC236}">
                <a16:creationId xmlns:a16="http://schemas.microsoft.com/office/drawing/2014/main" id="{02367384-A055-2022-B30F-2F13A84A5E7D}"/>
              </a:ext>
            </a:extLst>
          </p:cNvPr>
          <p:cNvSpPr>
            <a:spLocks noGrp="1"/>
          </p:cNvSpPr>
          <p:nvPr>
            <p:ph type="body" sz="quarter" idx="16" hasCustomPrompt="1"/>
          </p:nvPr>
        </p:nvSpPr>
        <p:spPr>
          <a:xfrm>
            <a:off x="15591808"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4" name="Picture Placeholder 10">
            <a:extLst>
              <a:ext uri="{FF2B5EF4-FFF2-40B4-BE49-F238E27FC236}">
                <a16:creationId xmlns:a16="http://schemas.microsoft.com/office/drawing/2014/main" id="{0B7A3671-0FE2-0466-545F-92EACA3A5540}"/>
              </a:ext>
            </a:extLst>
          </p:cNvPr>
          <p:cNvSpPr>
            <a:spLocks noGrp="1"/>
          </p:cNvSpPr>
          <p:nvPr>
            <p:ph type="pic" sz="quarter" idx="17" hasCustomPrompt="1"/>
          </p:nvPr>
        </p:nvSpPr>
        <p:spPr>
          <a:xfrm>
            <a:off x="22275179" y="5218791"/>
            <a:ext cx="3145806" cy="3145806"/>
          </a:xfrm>
          <a:prstGeom prst="ellipse">
            <a:avLst/>
          </a:prstGeom>
          <a:solidFill>
            <a:srgbClr val="ED2881"/>
          </a:solidFill>
        </p:spPr>
        <p:txBody>
          <a:bodyPr tIns="288000">
            <a:normAutofit/>
          </a:bodyPr>
          <a:lstStyle>
            <a:lvl1pPr marL="0" indent="0" algn="ctr">
              <a:buFontTx/>
              <a:buNone/>
              <a:defRPr sz="3200"/>
            </a:lvl1pPr>
          </a:lstStyle>
          <a:p>
            <a:r>
              <a:rPr lang="en-GB"/>
              <a:t>Photo</a:t>
            </a:r>
          </a:p>
        </p:txBody>
      </p:sp>
      <p:sp>
        <p:nvSpPr>
          <p:cNvPr id="35" name="Text Placeholder 14">
            <a:extLst>
              <a:ext uri="{FF2B5EF4-FFF2-40B4-BE49-F238E27FC236}">
                <a16:creationId xmlns:a16="http://schemas.microsoft.com/office/drawing/2014/main" id="{FA41745B-95AC-6E6B-32A3-8D77E5FE3D82}"/>
              </a:ext>
            </a:extLst>
          </p:cNvPr>
          <p:cNvSpPr>
            <a:spLocks noGrp="1"/>
          </p:cNvSpPr>
          <p:nvPr>
            <p:ph type="body" sz="quarter" idx="18" hasCustomPrompt="1"/>
          </p:nvPr>
        </p:nvSpPr>
        <p:spPr>
          <a:xfrm>
            <a:off x="25907379" y="5625191"/>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6" name="Text Placeholder 17">
            <a:extLst>
              <a:ext uri="{FF2B5EF4-FFF2-40B4-BE49-F238E27FC236}">
                <a16:creationId xmlns:a16="http://schemas.microsoft.com/office/drawing/2014/main" id="{8CFD1DC0-BC06-A75E-E757-B79B843903D1}"/>
              </a:ext>
            </a:extLst>
          </p:cNvPr>
          <p:cNvSpPr>
            <a:spLocks noGrp="1"/>
          </p:cNvSpPr>
          <p:nvPr>
            <p:ph type="body" sz="quarter" idx="19" hasCustomPrompt="1"/>
          </p:nvPr>
        </p:nvSpPr>
        <p:spPr>
          <a:xfrm>
            <a:off x="25907379" y="6996791"/>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7" name="Picture Placeholder 10">
            <a:extLst>
              <a:ext uri="{FF2B5EF4-FFF2-40B4-BE49-F238E27FC236}">
                <a16:creationId xmlns:a16="http://schemas.microsoft.com/office/drawing/2014/main" id="{70AC3881-8028-AF35-6BD6-EE16CF84EF17}"/>
              </a:ext>
            </a:extLst>
          </p:cNvPr>
          <p:cNvSpPr>
            <a:spLocks noGrp="1"/>
          </p:cNvSpPr>
          <p:nvPr>
            <p:ph type="pic" sz="quarter" idx="20" hasCustomPrompt="1"/>
          </p:nvPr>
        </p:nvSpPr>
        <p:spPr>
          <a:xfrm>
            <a:off x="7311406" y="9273990"/>
            <a:ext cx="3145806" cy="3145806"/>
          </a:xfrm>
          <a:prstGeom prst="ellipse">
            <a:avLst/>
          </a:prstGeom>
          <a:solidFill>
            <a:srgbClr val="ED2881"/>
          </a:solidFill>
        </p:spPr>
        <p:txBody>
          <a:bodyPr tIns="288000">
            <a:normAutofit/>
          </a:bodyPr>
          <a:lstStyle>
            <a:lvl1pPr marL="0" indent="0" algn="ctr">
              <a:buFontTx/>
              <a:buNone/>
              <a:defRPr sz="3200"/>
            </a:lvl1pPr>
          </a:lstStyle>
          <a:p>
            <a:r>
              <a:rPr lang="en-GB"/>
              <a:t>Photo</a:t>
            </a:r>
          </a:p>
        </p:txBody>
      </p:sp>
      <p:sp>
        <p:nvSpPr>
          <p:cNvPr id="38" name="Text Placeholder 14">
            <a:extLst>
              <a:ext uri="{FF2B5EF4-FFF2-40B4-BE49-F238E27FC236}">
                <a16:creationId xmlns:a16="http://schemas.microsoft.com/office/drawing/2014/main" id="{96B7A565-3694-DF6A-03D9-A45CFD86AEFE}"/>
              </a:ext>
            </a:extLst>
          </p:cNvPr>
          <p:cNvSpPr>
            <a:spLocks noGrp="1"/>
          </p:cNvSpPr>
          <p:nvPr>
            <p:ph type="body" sz="quarter" idx="21" hasCustomPrompt="1"/>
          </p:nvPr>
        </p:nvSpPr>
        <p:spPr>
          <a:xfrm>
            <a:off x="10943606"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9" name="Text Placeholder 17">
            <a:extLst>
              <a:ext uri="{FF2B5EF4-FFF2-40B4-BE49-F238E27FC236}">
                <a16:creationId xmlns:a16="http://schemas.microsoft.com/office/drawing/2014/main" id="{6A55216E-EB47-2AD1-0AE7-1CE2875E1849}"/>
              </a:ext>
            </a:extLst>
          </p:cNvPr>
          <p:cNvSpPr>
            <a:spLocks noGrp="1"/>
          </p:cNvSpPr>
          <p:nvPr>
            <p:ph type="body" sz="quarter" idx="22" hasCustomPrompt="1"/>
          </p:nvPr>
        </p:nvSpPr>
        <p:spPr>
          <a:xfrm>
            <a:off x="10943606"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0" name="Picture Placeholder 10">
            <a:extLst>
              <a:ext uri="{FF2B5EF4-FFF2-40B4-BE49-F238E27FC236}">
                <a16:creationId xmlns:a16="http://schemas.microsoft.com/office/drawing/2014/main" id="{92AFDCB9-6EC9-6B7D-DB3F-0345524BD0C5}"/>
              </a:ext>
            </a:extLst>
          </p:cNvPr>
          <p:cNvSpPr>
            <a:spLocks noGrp="1"/>
          </p:cNvSpPr>
          <p:nvPr>
            <p:ph type="pic" sz="quarter" idx="23" hasCustomPrompt="1"/>
          </p:nvPr>
        </p:nvSpPr>
        <p:spPr>
          <a:xfrm>
            <a:off x="17725408" y="9273990"/>
            <a:ext cx="3145806" cy="3145806"/>
          </a:xfrm>
          <a:prstGeom prst="ellipse">
            <a:avLst/>
          </a:prstGeom>
          <a:solidFill>
            <a:srgbClr val="ED2881"/>
          </a:solidFill>
        </p:spPr>
        <p:txBody>
          <a:bodyPr tIns="288000">
            <a:normAutofit/>
          </a:bodyPr>
          <a:lstStyle>
            <a:lvl1pPr marL="0" indent="0" algn="ctr">
              <a:buFontTx/>
              <a:buNone/>
              <a:defRPr sz="3200"/>
            </a:lvl1pPr>
          </a:lstStyle>
          <a:p>
            <a:r>
              <a:rPr lang="en-GB"/>
              <a:t>Photo</a:t>
            </a:r>
          </a:p>
        </p:txBody>
      </p:sp>
      <p:sp>
        <p:nvSpPr>
          <p:cNvPr id="41" name="Text Placeholder 14">
            <a:extLst>
              <a:ext uri="{FF2B5EF4-FFF2-40B4-BE49-F238E27FC236}">
                <a16:creationId xmlns:a16="http://schemas.microsoft.com/office/drawing/2014/main" id="{14927227-E7CB-D4FC-887C-0830ADC71C37}"/>
              </a:ext>
            </a:extLst>
          </p:cNvPr>
          <p:cNvSpPr>
            <a:spLocks noGrp="1"/>
          </p:cNvSpPr>
          <p:nvPr>
            <p:ph type="body" sz="quarter" idx="24" hasCustomPrompt="1"/>
          </p:nvPr>
        </p:nvSpPr>
        <p:spPr>
          <a:xfrm>
            <a:off x="21357608"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2" name="Text Placeholder 17">
            <a:extLst>
              <a:ext uri="{FF2B5EF4-FFF2-40B4-BE49-F238E27FC236}">
                <a16:creationId xmlns:a16="http://schemas.microsoft.com/office/drawing/2014/main" id="{1D99CD9A-E75B-7390-7B18-CF9826213657}"/>
              </a:ext>
            </a:extLst>
          </p:cNvPr>
          <p:cNvSpPr>
            <a:spLocks noGrp="1"/>
          </p:cNvSpPr>
          <p:nvPr>
            <p:ph type="body" sz="quarter" idx="25" hasCustomPrompt="1"/>
          </p:nvPr>
        </p:nvSpPr>
        <p:spPr>
          <a:xfrm>
            <a:off x="21357608"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6" name="Picture Placeholder 10">
            <a:extLst>
              <a:ext uri="{FF2B5EF4-FFF2-40B4-BE49-F238E27FC236}">
                <a16:creationId xmlns:a16="http://schemas.microsoft.com/office/drawing/2014/main" id="{4072AB04-1930-AE0D-FB3E-8BB61DE7D0CE}"/>
              </a:ext>
            </a:extLst>
          </p:cNvPr>
          <p:cNvSpPr>
            <a:spLocks noGrp="1"/>
          </p:cNvSpPr>
          <p:nvPr>
            <p:ph type="pic" sz="quarter" idx="26" hasCustomPrompt="1"/>
          </p:nvPr>
        </p:nvSpPr>
        <p:spPr>
          <a:xfrm>
            <a:off x="1545608" y="13125252"/>
            <a:ext cx="3145806" cy="3145806"/>
          </a:xfrm>
          <a:prstGeom prst="ellipse">
            <a:avLst/>
          </a:prstGeom>
          <a:solidFill>
            <a:srgbClr val="ED2881"/>
          </a:solidFill>
        </p:spPr>
        <p:txBody>
          <a:bodyPr tIns="288000">
            <a:normAutofit/>
          </a:bodyPr>
          <a:lstStyle>
            <a:lvl1pPr marL="0" indent="0" algn="ctr">
              <a:buFontTx/>
              <a:buNone/>
              <a:defRPr sz="3200"/>
            </a:lvl1pPr>
          </a:lstStyle>
          <a:p>
            <a:r>
              <a:rPr lang="en-GB"/>
              <a:t>Photo</a:t>
            </a:r>
          </a:p>
        </p:txBody>
      </p:sp>
      <p:sp>
        <p:nvSpPr>
          <p:cNvPr id="47" name="Text Placeholder 14">
            <a:extLst>
              <a:ext uri="{FF2B5EF4-FFF2-40B4-BE49-F238E27FC236}">
                <a16:creationId xmlns:a16="http://schemas.microsoft.com/office/drawing/2014/main" id="{5BC080B6-BD37-54AD-E555-BE9B6F6B555B}"/>
              </a:ext>
            </a:extLst>
          </p:cNvPr>
          <p:cNvSpPr>
            <a:spLocks noGrp="1"/>
          </p:cNvSpPr>
          <p:nvPr>
            <p:ph type="body" sz="quarter" idx="27" hasCustomPrompt="1"/>
          </p:nvPr>
        </p:nvSpPr>
        <p:spPr>
          <a:xfrm>
            <a:off x="5177808"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8" name="Text Placeholder 17">
            <a:extLst>
              <a:ext uri="{FF2B5EF4-FFF2-40B4-BE49-F238E27FC236}">
                <a16:creationId xmlns:a16="http://schemas.microsoft.com/office/drawing/2014/main" id="{7783BC12-FF25-5235-1A91-B3C5B06FB8AB}"/>
              </a:ext>
            </a:extLst>
          </p:cNvPr>
          <p:cNvSpPr>
            <a:spLocks noGrp="1"/>
          </p:cNvSpPr>
          <p:nvPr>
            <p:ph type="body" sz="quarter" idx="28" hasCustomPrompt="1"/>
          </p:nvPr>
        </p:nvSpPr>
        <p:spPr>
          <a:xfrm>
            <a:off x="5177808"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9" name="Picture Placeholder 10">
            <a:extLst>
              <a:ext uri="{FF2B5EF4-FFF2-40B4-BE49-F238E27FC236}">
                <a16:creationId xmlns:a16="http://schemas.microsoft.com/office/drawing/2014/main" id="{D5AC4149-C7E8-C4AE-F9B3-5A1CFEC24F89}"/>
              </a:ext>
            </a:extLst>
          </p:cNvPr>
          <p:cNvSpPr>
            <a:spLocks noGrp="1"/>
          </p:cNvSpPr>
          <p:nvPr>
            <p:ph type="pic" sz="quarter" idx="29" hasCustomPrompt="1"/>
          </p:nvPr>
        </p:nvSpPr>
        <p:spPr>
          <a:xfrm>
            <a:off x="11959610" y="13125252"/>
            <a:ext cx="3145806" cy="3145806"/>
          </a:xfrm>
          <a:prstGeom prst="ellipse">
            <a:avLst/>
          </a:prstGeom>
          <a:solidFill>
            <a:srgbClr val="ED2881"/>
          </a:solidFill>
        </p:spPr>
        <p:txBody>
          <a:bodyPr tIns="288000">
            <a:normAutofit/>
          </a:bodyPr>
          <a:lstStyle>
            <a:lvl1pPr marL="0" indent="0" algn="ctr">
              <a:buFontTx/>
              <a:buNone/>
              <a:defRPr sz="3200"/>
            </a:lvl1pPr>
          </a:lstStyle>
          <a:p>
            <a:r>
              <a:rPr lang="en-GB"/>
              <a:t>Photo</a:t>
            </a:r>
          </a:p>
        </p:txBody>
      </p:sp>
      <p:sp>
        <p:nvSpPr>
          <p:cNvPr id="50" name="Text Placeholder 14">
            <a:extLst>
              <a:ext uri="{FF2B5EF4-FFF2-40B4-BE49-F238E27FC236}">
                <a16:creationId xmlns:a16="http://schemas.microsoft.com/office/drawing/2014/main" id="{4A126325-0835-3CBB-961A-0B7E59A6F06F}"/>
              </a:ext>
            </a:extLst>
          </p:cNvPr>
          <p:cNvSpPr>
            <a:spLocks noGrp="1"/>
          </p:cNvSpPr>
          <p:nvPr>
            <p:ph type="body" sz="quarter" idx="30" hasCustomPrompt="1"/>
          </p:nvPr>
        </p:nvSpPr>
        <p:spPr>
          <a:xfrm>
            <a:off x="15591810"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1" name="Text Placeholder 17">
            <a:extLst>
              <a:ext uri="{FF2B5EF4-FFF2-40B4-BE49-F238E27FC236}">
                <a16:creationId xmlns:a16="http://schemas.microsoft.com/office/drawing/2014/main" id="{C789064A-DA47-0D97-A520-648503729F11}"/>
              </a:ext>
            </a:extLst>
          </p:cNvPr>
          <p:cNvSpPr>
            <a:spLocks noGrp="1"/>
          </p:cNvSpPr>
          <p:nvPr>
            <p:ph type="body" sz="quarter" idx="31" hasCustomPrompt="1"/>
          </p:nvPr>
        </p:nvSpPr>
        <p:spPr>
          <a:xfrm>
            <a:off x="15591810"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52" name="Picture Placeholder 10">
            <a:extLst>
              <a:ext uri="{FF2B5EF4-FFF2-40B4-BE49-F238E27FC236}">
                <a16:creationId xmlns:a16="http://schemas.microsoft.com/office/drawing/2014/main" id="{6550BA89-AC6C-FE38-687B-37D6B43BB006}"/>
              </a:ext>
            </a:extLst>
          </p:cNvPr>
          <p:cNvSpPr>
            <a:spLocks noGrp="1"/>
          </p:cNvSpPr>
          <p:nvPr>
            <p:ph type="pic" sz="quarter" idx="32" hasCustomPrompt="1"/>
          </p:nvPr>
        </p:nvSpPr>
        <p:spPr>
          <a:xfrm>
            <a:off x="22275181" y="13160947"/>
            <a:ext cx="3145806" cy="3145806"/>
          </a:xfrm>
          <a:prstGeom prst="ellipse">
            <a:avLst/>
          </a:prstGeom>
          <a:solidFill>
            <a:srgbClr val="ED2881"/>
          </a:solidFill>
        </p:spPr>
        <p:txBody>
          <a:bodyPr tIns="288000">
            <a:normAutofit/>
          </a:bodyPr>
          <a:lstStyle>
            <a:lvl1pPr marL="0" indent="0" algn="ctr">
              <a:buFontTx/>
              <a:buNone/>
              <a:defRPr sz="3200"/>
            </a:lvl1pPr>
          </a:lstStyle>
          <a:p>
            <a:r>
              <a:rPr lang="en-GB"/>
              <a:t>Photo</a:t>
            </a:r>
          </a:p>
        </p:txBody>
      </p:sp>
      <p:sp>
        <p:nvSpPr>
          <p:cNvPr id="53" name="Text Placeholder 14">
            <a:extLst>
              <a:ext uri="{FF2B5EF4-FFF2-40B4-BE49-F238E27FC236}">
                <a16:creationId xmlns:a16="http://schemas.microsoft.com/office/drawing/2014/main" id="{3C08E7BE-077C-3DD3-FF4C-BE9CFADAA9D6}"/>
              </a:ext>
            </a:extLst>
          </p:cNvPr>
          <p:cNvSpPr>
            <a:spLocks noGrp="1"/>
          </p:cNvSpPr>
          <p:nvPr>
            <p:ph type="body" sz="quarter" idx="33" hasCustomPrompt="1"/>
          </p:nvPr>
        </p:nvSpPr>
        <p:spPr>
          <a:xfrm>
            <a:off x="25907381" y="13567347"/>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4" name="Text Placeholder 17">
            <a:extLst>
              <a:ext uri="{FF2B5EF4-FFF2-40B4-BE49-F238E27FC236}">
                <a16:creationId xmlns:a16="http://schemas.microsoft.com/office/drawing/2014/main" id="{F16E1B2F-1005-16C6-A38E-7F0E78B913D0}"/>
              </a:ext>
            </a:extLst>
          </p:cNvPr>
          <p:cNvSpPr>
            <a:spLocks noGrp="1"/>
          </p:cNvSpPr>
          <p:nvPr>
            <p:ph type="body" sz="quarter" idx="34" hasCustomPrompt="1"/>
          </p:nvPr>
        </p:nvSpPr>
        <p:spPr>
          <a:xfrm>
            <a:off x="25907381" y="14938947"/>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30156574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Percentage Stats Whit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rgbClr val="0E2432"/>
                </a:solidFill>
              </a:defRPr>
            </a:lvl1pPr>
          </a:lstStyle>
          <a:p>
            <a:r>
              <a:rPr lang="en-US"/>
              <a:t>Click to edit Master title style</a:t>
            </a:r>
            <a:endParaRPr lang="en-GB"/>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ED288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ED288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ED288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ED288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Tree>
    <p:extLst>
      <p:ext uri="{BB962C8B-B14F-4D97-AF65-F5344CB8AC3E}">
        <p14:creationId xmlns:p14="http://schemas.microsoft.com/office/powerpoint/2010/main" val="77980205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Percentage Stats Slate">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chemeClr val="bg1"/>
                </a:solidFill>
              </a:defRPr>
            </a:lvl1pPr>
          </a:lstStyle>
          <a:p>
            <a:r>
              <a:rPr lang="en-US"/>
              <a:t>Click to edit Master title style</a:t>
            </a:r>
            <a:endParaRPr lang="en-GB"/>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solidFill>
                  <a:srgbClr val="ED2881"/>
                </a:solidFill>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ED288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solidFill>
                  <a:srgbClr val="ED2881"/>
                </a:solidFill>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ED288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solidFill>
                  <a:srgbClr val="ED2881"/>
                </a:solidFill>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ED288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solidFill>
                  <a:srgbClr val="ED2881"/>
                </a:solidFill>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ED288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121083371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 Icon Boxes">
    <p:bg>
      <p:bgPr>
        <a:solidFill>
          <a:srgbClr val="ED288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3"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US"/>
              <a:t>Click to edit Master title style</a:t>
            </a:r>
            <a:endParaRPr lang="en-GB"/>
          </a:p>
        </p:txBody>
      </p:sp>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7034591"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22797512"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7" name="Text Placeholder 11">
            <a:extLst>
              <a:ext uri="{FF2B5EF4-FFF2-40B4-BE49-F238E27FC236}">
                <a16:creationId xmlns:a16="http://schemas.microsoft.com/office/drawing/2014/main" id="{A208D5CB-412C-E27F-A6D7-E05769005746}"/>
              </a:ext>
            </a:extLst>
          </p:cNvPr>
          <p:cNvSpPr>
            <a:spLocks noGrp="1"/>
          </p:cNvSpPr>
          <p:nvPr>
            <p:ph type="body" sz="quarter" idx="31"/>
          </p:nvPr>
        </p:nvSpPr>
        <p:spPr>
          <a:xfrm>
            <a:off x="17308524"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US"/>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A8D5A08E-71A7-EEB0-E848-E09FE8EC9A58}"/>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38772708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Icon Boxes">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4" y="8588827"/>
            <a:ext cx="6659555" cy="7846243"/>
          </a:xfrm>
          <a:solidFill>
            <a:srgbClr val="0E2432"/>
          </a:solidFill>
        </p:spPr>
        <p:txBody>
          <a:bodyPr lIns="720000" tIns="720000" rIns="720000" bIns="720000">
            <a:normAutofit/>
          </a:bodyPr>
          <a:lstStyle>
            <a:lvl1pPr marL="0" indent="0">
              <a:buClr>
                <a:schemeClr val="bg1"/>
              </a:buClr>
              <a:buFontTx/>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US"/>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9378009"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US"/>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17210414"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US"/>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US"/>
              <a:t>Click to edit Master title style</a:t>
            </a:r>
            <a:endParaRPr lang="en-GB"/>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Text Placeholder 11">
            <a:extLst>
              <a:ext uri="{FF2B5EF4-FFF2-40B4-BE49-F238E27FC236}">
                <a16:creationId xmlns:a16="http://schemas.microsoft.com/office/drawing/2014/main" id="{2BE0266D-15CC-FC7F-158E-DBE3C803B032}"/>
              </a:ext>
            </a:extLst>
          </p:cNvPr>
          <p:cNvSpPr>
            <a:spLocks noGrp="1"/>
          </p:cNvSpPr>
          <p:nvPr>
            <p:ph type="body" sz="quarter" idx="28"/>
          </p:nvPr>
        </p:nvSpPr>
        <p:spPr>
          <a:xfrm>
            <a:off x="25042818" y="8588826"/>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US"/>
              <a:t>Click to edit Master text styles</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3167445" y="4475162"/>
            <a:ext cx="3415871" cy="3417553"/>
          </a:xfrm>
          <a:prstGeom prst="ellipse">
            <a:avLst/>
          </a:prstGeom>
          <a:solidFill>
            <a:srgbClr val="ED2881"/>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10999850" y="4475162"/>
            <a:ext cx="3415871" cy="3417553"/>
          </a:xfrm>
          <a:prstGeom prst="ellipse">
            <a:avLst/>
          </a:prstGeom>
          <a:solidFill>
            <a:srgbClr val="ED2881"/>
          </a:solidFill>
        </p:spPr>
        <p:txBody>
          <a:bodyPr>
            <a:normAutofit/>
          </a:bodyPr>
          <a:lstStyle>
            <a:lvl1pPr marL="0" indent="0" algn="ctr">
              <a:buFontTx/>
              <a:buNone/>
              <a:defRPr sz="4400">
                <a:solidFill>
                  <a:schemeClr val="bg1"/>
                </a:solidFill>
              </a:defRPr>
            </a:lvl1pPr>
          </a:lstStyle>
          <a:p>
            <a:r>
              <a:rPr lang="en-GB"/>
              <a:t>Icon</a:t>
            </a:r>
          </a:p>
        </p:txBody>
      </p:sp>
      <p:sp>
        <p:nvSpPr>
          <p:cNvPr id="16" name="Picture Placeholder 12">
            <a:extLst>
              <a:ext uri="{FF2B5EF4-FFF2-40B4-BE49-F238E27FC236}">
                <a16:creationId xmlns:a16="http://schemas.microsoft.com/office/drawing/2014/main" id="{E3D4349B-2389-D31C-CCE3-BF9771BE830B}"/>
              </a:ext>
            </a:extLst>
          </p:cNvPr>
          <p:cNvSpPr>
            <a:spLocks noGrp="1"/>
          </p:cNvSpPr>
          <p:nvPr>
            <p:ph type="pic" sz="quarter" idx="31" hasCustomPrompt="1"/>
          </p:nvPr>
        </p:nvSpPr>
        <p:spPr>
          <a:xfrm>
            <a:off x="18832255" y="4475162"/>
            <a:ext cx="3415871" cy="3417553"/>
          </a:xfrm>
          <a:prstGeom prst="ellipse">
            <a:avLst/>
          </a:prstGeom>
          <a:solidFill>
            <a:srgbClr val="ED2881"/>
          </a:solidFill>
        </p:spPr>
        <p:txBody>
          <a:bodyPr>
            <a:normAutofit/>
          </a:bodyPr>
          <a:lstStyle>
            <a:lvl1pPr marL="0" indent="0" algn="ctr">
              <a:buFontTx/>
              <a:buNone/>
              <a:defRPr sz="4400">
                <a:solidFill>
                  <a:schemeClr val="bg1"/>
                </a:solidFill>
              </a:defRPr>
            </a:lvl1pPr>
          </a:lstStyle>
          <a:p>
            <a:r>
              <a:rPr lang="en-GB"/>
              <a:t>Icon</a:t>
            </a:r>
          </a:p>
        </p:txBody>
      </p:sp>
      <p:sp>
        <p:nvSpPr>
          <p:cNvPr id="17" name="Picture Placeholder 12">
            <a:extLst>
              <a:ext uri="{FF2B5EF4-FFF2-40B4-BE49-F238E27FC236}">
                <a16:creationId xmlns:a16="http://schemas.microsoft.com/office/drawing/2014/main" id="{AF8D34A5-705D-68DF-9951-9974EC956F55}"/>
              </a:ext>
            </a:extLst>
          </p:cNvPr>
          <p:cNvSpPr>
            <a:spLocks noGrp="1"/>
          </p:cNvSpPr>
          <p:nvPr>
            <p:ph type="pic" sz="quarter" idx="32" hasCustomPrompt="1"/>
          </p:nvPr>
        </p:nvSpPr>
        <p:spPr>
          <a:xfrm>
            <a:off x="26664660" y="4475162"/>
            <a:ext cx="3415871" cy="3417553"/>
          </a:xfrm>
          <a:prstGeom prst="ellipse">
            <a:avLst/>
          </a:prstGeom>
          <a:solidFill>
            <a:srgbClr val="ED2881"/>
          </a:solidFill>
        </p:spPr>
        <p:txBody>
          <a:bodyPr>
            <a:normAutofit/>
          </a:bodyPr>
          <a:lstStyle>
            <a:lvl1pPr marL="0" indent="0" algn="ctr">
              <a:buFontTx/>
              <a:buNone/>
              <a:defRPr sz="4400">
                <a:solidFill>
                  <a:schemeClr val="bg1"/>
                </a:solidFill>
              </a:defRPr>
            </a:lvl1pPr>
          </a:lstStyle>
          <a:p>
            <a:r>
              <a:rPr lang="en-GB"/>
              <a:t>Icon</a:t>
            </a:r>
          </a:p>
        </p:txBody>
      </p:sp>
    </p:spTree>
    <p:extLst>
      <p:ext uri="{BB962C8B-B14F-4D97-AF65-F5344CB8AC3E}">
        <p14:creationId xmlns:p14="http://schemas.microsoft.com/office/powerpoint/2010/main" val="280404785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Vertica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gn="ctr">
              <a:lnSpc>
                <a:spcPct val="80000"/>
              </a:lnSpc>
              <a:defRPr sz="15000"/>
            </a:lvl1pPr>
          </a:lstStyle>
          <a:p>
            <a:r>
              <a:rPr lang="en-US"/>
              <a:t>Click to edit Master title style</a:t>
            </a:r>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2935068" y="4218621"/>
            <a:ext cx="1800000" cy="1800000"/>
          </a:xfrm>
          <a:prstGeom prst="ellipse">
            <a:avLst/>
          </a:prstGeom>
          <a:solidFill>
            <a:srgbClr val="ED288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8110020" y="4218621"/>
            <a:ext cx="1800000" cy="1800000"/>
          </a:xfrm>
          <a:prstGeom prst="ellipse">
            <a:avLst/>
          </a:prstGeom>
          <a:solidFill>
            <a:srgbClr val="ED288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3066535" y="4218621"/>
            <a:ext cx="1800000" cy="1800000"/>
          </a:xfrm>
          <a:prstGeom prst="ellipse">
            <a:avLst/>
          </a:prstGeom>
          <a:solidFill>
            <a:srgbClr val="ED288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8176790" y="4218621"/>
            <a:ext cx="1800000" cy="1800000"/>
          </a:xfrm>
          <a:prstGeom prst="ellipse">
            <a:avLst/>
          </a:prstGeom>
          <a:solidFill>
            <a:srgbClr val="ED288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23287045" y="4218621"/>
            <a:ext cx="1800000" cy="1800000"/>
          </a:xfrm>
          <a:prstGeom prst="ellipse">
            <a:avLst/>
          </a:prstGeom>
          <a:solidFill>
            <a:srgbClr val="ED288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28510459" y="4218621"/>
            <a:ext cx="1800000" cy="1800000"/>
          </a:xfrm>
          <a:prstGeom prst="ellipse">
            <a:avLst/>
          </a:prstGeom>
          <a:solidFill>
            <a:srgbClr val="ED288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Text Placeholder 11">
            <a:extLst>
              <a:ext uri="{FF2B5EF4-FFF2-40B4-BE49-F238E27FC236}">
                <a16:creationId xmlns:a16="http://schemas.microsoft.com/office/drawing/2014/main" id="{C961B203-A1CF-4D47-4991-DB7CA2794B67}"/>
              </a:ext>
            </a:extLst>
          </p:cNvPr>
          <p:cNvSpPr>
            <a:spLocks noGrp="1"/>
          </p:cNvSpPr>
          <p:nvPr>
            <p:ph type="body" sz="quarter" idx="14"/>
          </p:nvPr>
        </p:nvSpPr>
        <p:spPr>
          <a:xfrm>
            <a:off x="1545604"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US"/>
              <a:t>Click to edit Master text styles</a:t>
            </a:r>
          </a:p>
        </p:txBody>
      </p:sp>
      <p:sp>
        <p:nvSpPr>
          <p:cNvPr id="12" name="Text Placeholder 11">
            <a:extLst>
              <a:ext uri="{FF2B5EF4-FFF2-40B4-BE49-F238E27FC236}">
                <a16:creationId xmlns:a16="http://schemas.microsoft.com/office/drawing/2014/main" id="{510AD692-1F83-3BE9-CC47-2A037F735D76}"/>
              </a:ext>
            </a:extLst>
          </p:cNvPr>
          <p:cNvSpPr>
            <a:spLocks noGrp="1"/>
          </p:cNvSpPr>
          <p:nvPr>
            <p:ph type="body" sz="quarter" idx="25"/>
          </p:nvPr>
        </p:nvSpPr>
        <p:spPr>
          <a:xfrm>
            <a:off x="6720556"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US"/>
              <a:t>Click to edit Master text styles</a:t>
            </a:r>
          </a:p>
        </p:txBody>
      </p:sp>
      <p:sp>
        <p:nvSpPr>
          <p:cNvPr id="13" name="Text Placeholder 11">
            <a:extLst>
              <a:ext uri="{FF2B5EF4-FFF2-40B4-BE49-F238E27FC236}">
                <a16:creationId xmlns:a16="http://schemas.microsoft.com/office/drawing/2014/main" id="{D02A02C8-535D-5AE3-CB09-94A6C902E86F}"/>
              </a:ext>
            </a:extLst>
          </p:cNvPr>
          <p:cNvSpPr>
            <a:spLocks noGrp="1"/>
          </p:cNvSpPr>
          <p:nvPr>
            <p:ph type="body" sz="quarter" idx="27"/>
          </p:nvPr>
        </p:nvSpPr>
        <p:spPr>
          <a:xfrm>
            <a:off x="11677071"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US"/>
              <a:t>Click to edit Master text styles</a:t>
            </a:r>
          </a:p>
        </p:txBody>
      </p:sp>
      <p:sp>
        <p:nvSpPr>
          <p:cNvPr id="15" name="Text Placeholder 11">
            <a:extLst>
              <a:ext uri="{FF2B5EF4-FFF2-40B4-BE49-F238E27FC236}">
                <a16:creationId xmlns:a16="http://schemas.microsoft.com/office/drawing/2014/main" id="{54245936-44CA-B3C2-BEE8-8D1909D565D2}"/>
              </a:ext>
            </a:extLst>
          </p:cNvPr>
          <p:cNvSpPr>
            <a:spLocks noGrp="1"/>
          </p:cNvSpPr>
          <p:nvPr>
            <p:ph type="body" sz="quarter" idx="28"/>
          </p:nvPr>
        </p:nvSpPr>
        <p:spPr>
          <a:xfrm>
            <a:off x="16787326"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US"/>
              <a:t>Click to edit Master text styles</a:t>
            </a:r>
          </a:p>
        </p:txBody>
      </p:sp>
      <p:sp>
        <p:nvSpPr>
          <p:cNvPr id="22" name="Text Placeholder 11">
            <a:extLst>
              <a:ext uri="{FF2B5EF4-FFF2-40B4-BE49-F238E27FC236}">
                <a16:creationId xmlns:a16="http://schemas.microsoft.com/office/drawing/2014/main" id="{C0BC2E73-60F4-8A62-5E58-B7919AD01899}"/>
              </a:ext>
            </a:extLst>
          </p:cNvPr>
          <p:cNvSpPr>
            <a:spLocks noGrp="1"/>
          </p:cNvSpPr>
          <p:nvPr>
            <p:ph type="body" sz="quarter" idx="29"/>
          </p:nvPr>
        </p:nvSpPr>
        <p:spPr>
          <a:xfrm>
            <a:off x="21897581"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US"/>
              <a:t>Click to edit Master text styles</a:t>
            </a:r>
          </a:p>
        </p:txBody>
      </p:sp>
      <p:sp>
        <p:nvSpPr>
          <p:cNvPr id="23" name="Text Placeholder 11">
            <a:extLst>
              <a:ext uri="{FF2B5EF4-FFF2-40B4-BE49-F238E27FC236}">
                <a16:creationId xmlns:a16="http://schemas.microsoft.com/office/drawing/2014/main" id="{E3516BDC-A773-8F21-304C-377A518F1413}"/>
              </a:ext>
            </a:extLst>
          </p:cNvPr>
          <p:cNvSpPr>
            <a:spLocks noGrp="1"/>
          </p:cNvSpPr>
          <p:nvPr>
            <p:ph type="body" sz="quarter" idx="30"/>
          </p:nvPr>
        </p:nvSpPr>
        <p:spPr>
          <a:xfrm>
            <a:off x="27120995" y="8588825"/>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US"/>
              <a:t>Click to edit Master text styles</a:t>
            </a:r>
          </a:p>
        </p:txBody>
      </p:sp>
      <p:sp>
        <p:nvSpPr>
          <p:cNvPr id="26" name="Text Placeholder 14">
            <a:extLst>
              <a:ext uri="{FF2B5EF4-FFF2-40B4-BE49-F238E27FC236}">
                <a16:creationId xmlns:a16="http://schemas.microsoft.com/office/drawing/2014/main" id="{64198126-C653-A514-DDDF-32E924C63F09}"/>
              </a:ext>
            </a:extLst>
          </p:cNvPr>
          <p:cNvSpPr>
            <a:spLocks noGrp="1"/>
          </p:cNvSpPr>
          <p:nvPr>
            <p:ph type="body" sz="quarter" idx="31" hasCustomPrompt="1"/>
          </p:nvPr>
        </p:nvSpPr>
        <p:spPr>
          <a:xfrm>
            <a:off x="1545604"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1" name="Text Placeholder 14">
            <a:extLst>
              <a:ext uri="{FF2B5EF4-FFF2-40B4-BE49-F238E27FC236}">
                <a16:creationId xmlns:a16="http://schemas.microsoft.com/office/drawing/2014/main" id="{8957B3F4-F6BA-F021-F8BD-55898630AF5D}"/>
              </a:ext>
            </a:extLst>
          </p:cNvPr>
          <p:cNvSpPr>
            <a:spLocks noGrp="1"/>
          </p:cNvSpPr>
          <p:nvPr>
            <p:ph type="body" sz="quarter" idx="32" hasCustomPrompt="1"/>
          </p:nvPr>
        </p:nvSpPr>
        <p:spPr>
          <a:xfrm>
            <a:off x="6720555"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2" name="Text Placeholder 14">
            <a:extLst>
              <a:ext uri="{FF2B5EF4-FFF2-40B4-BE49-F238E27FC236}">
                <a16:creationId xmlns:a16="http://schemas.microsoft.com/office/drawing/2014/main" id="{8F410F2C-4ACE-85C2-94D5-B7901E6C8001}"/>
              </a:ext>
            </a:extLst>
          </p:cNvPr>
          <p:cNvSpPr>
            <a:spLocks noGrp="1"/>
          </p:cNvSpPr>
          <p:nvPr>
            <p:ph type="body" sz="quarter" idx="33" hasCustomPrompt="1"/>
          </p:nvPr>
        </p:nvSpPr>
        <p:spPr>
          <a:xfrm>
            <a:off x="11677071"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3" name="Text Placeholder 14">
            <a:extLst>
              <a:ext uri="{FF2B5EF4-FFF2-40B4-BE49-F238E27FC236}">
                <a16:creationId xmlns:a16="http://schemas.microsoft.com/office/drawing/2014/main" id="{836C7636-B127-595C-AC39-DE76D39712A5}"/>
              </a:ext>
            </a:extLst>
          </p:cNvPr>
          <p:cNvSpPr>
            <a:spLocks noGrp="1"/>
          </p:cNvSpPr>
          <p:nvPr>
            <p:ph type="body" sz="quarter" idx="34" hasCustomPrompt="1"/>
          </p:nvPr>
        </p:nvSpPr>
        <p:spPr>
          <a:xfrm>
            <a:off x="1678732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4" name="Text Placeholder 14">
            <a:extLst>
              <a:ext uri="{FF2B5EF4-FFF2-40B4-BE49-F238E27FC236}">
                <a16:creationId xmlns:a16="http://schemas.microsoft.com/office/drawing/2014/main" id="{DFF9769C-D925-69B8-F7EF-C7082E9C02B9}"/>
              </a:ext>
            </a:extLst>
          </p:cNvPr>
          <p:cNvSpPr>
            <a:spLocks noGrp="1"/>
          </p:cNvSpPr>
          <p:nvPr>
            <p:ph type="body" sz="quarter" idx="35" hasCustomPrompt="1"/>
          </p:nvPr>
        </p:nvSpPr>
        <p:spPr>
          <a:xfrm>
            <a:off x="21897580"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5" name="Text Placeholder 14">
            <a:extLst>
              <a:ext uri="{FF2B5EF4-FFF2-40B4-BE49-F238E27FC236}">
                <a16:creationId xmlns:a16="http://schemas.microsoft.com/office/drawing/2014/main" id="{6DD7DEFA-A1F6-8EB6-B19D-332F9B1B4A5F}"/>
              </a:ext>
            </a:extLst>
          </p:cNvPr>
          <p:cNvSpPr>
            <a:spLocks noGrp="1"/>
          </p:cNvSpPr>
          <p:nvPr>
            <p:ph type="body" sz="quarter" idx="36" hasCustomPrompt="1"/>
          </p:nvPr>
        </p:nvSpPr>
        <p:spPr>
          <a:xfrm>
            <a:off x="2710408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Tree>
    <p:extLst>
      <p:ext uri="{BB962C8B-B14F-4D97-AF65-F5344CB8AC3E}">
        <p14:creationId xmlns:p14="http://schemas.microsoft.com/office/powerpoint/2010/main" val="1149357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ext and Quot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7" name="Rectangle 16">
            <a:extLst>
              <a:ext uri="{FF2B5EF4-FFF2-40B4-BE49-F238E27FC236}">
                <a16:creationId xmlns:a16="http://schemas.microsoft.com/office/drawing/2014/main" id="{F58E2274-C960-29CE-D741-8E081B120C15}"/>
              </a:ext>
            </a:extLst>
          </p:cNvPr>
          <p:cNvSpPr/>
          <p:nvPr userDrawn="1"/>
        </p:nvSpPr>
        <p:spPr>
          <a:xfrm>
            <a:off x="17231360" y="1890762"/>
            <a:ext cx="13370560" cy="14516678"/>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US"/>
              <a:t>Click to edit Master title style</a:t>
            </a:r>
            <a:endParaRPr lang="en-GB"/>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14" name="Graphic 13" descr="Open quotation mark with solid fill">
            <a:extLst>
              <a:ext uri="{FF2B5EF4-FFF2-40B4-BE49-F238E27FC236}">
                <a16:creationId xmlns:a16="http://schemas.microsoft.com/office/drawing/2014/main" id="{A36276D5-578F-0EB6-E182-D67F027EA242}"/>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5621419" y="-1487908"/>
            <a:ext cx="6761716" cy="6761716"/>
          </a:xfrm>
          <a:prstGeom prst="rect">
            <a:avLst/>
          </a:prstGeom>
        </p:spPr>
      </p:pic>
      <p:pic>
        <p:nvPicPr>
          <p:cNvPr id="15" name="Graphic 14" descr="Open quotation mark with solid fill">
            <a:extLst>
              <a:ext uri="{FF2B5EF4-FFF2-40B4-BE49-F238E27FC236}">
                <a16:creationId xmlns:a16="http://schemas.microsoft.com/office/drawing/2014/main" id="{2E5C85D1-186E-832B-0EAE-64070D63A2B6}"/>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5477439" y="13013135"/>
            <a:ext cx="6761716" cy="6761716"/>
          </a:xfrm>
          <a:prstGeom prst="rect">
            <a:avLst/>
          </a:prstGeom>
        </p:spPr>
      </p:pic>
      <p:sp>
        <p:nvSpPr>
          <p:cNvPr id="13" name="Text Placeholder 8">
            <a:extLst>
              <a:ext uri="{FF2B5EF4-FFF2-40B4-BE49-F238E27FC236}">
                <a16:creationId xmlns:a16="http://schemas.microsoft.com/office/drawing/2014/main" id="{7AD99889-1B9E-CCD1-74C4-D42CE3F3773A}"/>
              </a:ext>
            </a:extLst>
          </p:cNvPr>
          <p:cNvSpPr>
            <a:spLocks noGrp="1"/>
          </p:cNvSpPr>
          <p:nvPr>
            <p:ph type="body" sz="quarter" idx="14" hasCustomPrompt="1"/>
          </p:nvPr>
        </p:nvSpPr>
        <p:spPr>
          <a:xfrm>
            <a:off x="17231360" y="1890762"/>
            <a:ext cx="13370560" cy="14507478"/>
          </a:xfrm>
          <a:noFill/>
        </p:spPr>
        <p:txBody>
          <a:bodyPr lIns="1440000" tIns="2520000" rIns="1440000" bIns="2520000">
            <a:noAutofit/>
          </a:bodyPr>
          <a:lstStyle>
            <a:lvl1pPr marL="0" indent="0">
              <a:lnSpc>
                <a:spcPct val="100000"/>
              </a:lnSpc>
              <a:buFontTx/>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Tree>
    <p:extLst>
      <p:ext uri="{BB962C8B-B14F-4D97-AF65-F5344CB8AC3E}">
        <p14:creationId xmlns:p14="http://schemas.microsoft.com/office/powerpoint/2010/main" val="27675023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ED288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3157836" y="5422206"/>
            <a:ext cx="26127075" cy="3406675"/>
          </a:xfrm>
        </p:spPr>
        <p:txBody>
          <a:bodyPr wrap="square" lIns="0" tIns="108000" bIns="108000" anchor="b" anchorCtr="0">
            <a:spAutoFit/>
          </a:bodyPr>
          <a:lstStyle>
            <a:lvl1pPr algn="ctr">
              <a:lnSpc>
                <a:spcPct val="80000"/>
              </a:lnSpc>
              <a:defRPr sz="25900">
                <a:solidFill>
                  <a:schemeClr val="bg1"/>
                </a:solidFill>
              </a:defRPr>
            </a:lvl1pPr>
          </a:lstStyle>
          <a:p>
            <a:r>
              <a:rPr lang="en-GB"/>
              <a:t>Thank You</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
        <p:nvSpPr>
          <p:cNvPr id="29" name="Picture Placeholder 10">
            <a:extLst>
              <a:ext uri="{FF2B5EF4-FFF2-40B4-BE49-F238E27FC236}">
                <a16:creationId xmlns:a16="http://schemas.microsoft.com/office/drawing/2014/main" id="{901C626B-0D33-5929-54FC-0759F7D25FBC}"/>
              </a:ext>
            </a:extLst>
          </p:cNvPr>
          <p:cNvSpPr>
            <a:spLocks noGrp="1"/>
          </p:cNvSpPr>
          <p:nvPr>
            <p:ph type="pic" sz="quarter" idx="11" hasCustomPrompt="1"/>
          </p:nvPr>
        </p:nvSpPr>
        <p:spPr>
          <a:xfrm>
            <a:off x="1545606" y="13341283"/>
            <a:ext cx="3145806" cy="3145806"/>
          </a:xfrm>
          <a:prstGeom prst="ellipse">
            <a:avLst/>
          </a:prstGeom>
          <a:solidFill>
            <a:srgbClr val="ED2881"/>
          </a:solidFill>
        </p:spPr>
        <p:txBody>
          <a:bodyPr tIns="288000">
            <a:normAutofit/>
          </a:bodyPr>
          <a:lstStyle>
            <a:lvl1pPr marL="0" indent="0" algn="ctr">
              <a:buFontTx/>
              <a:buNone/>
              <a:defRPr sz="3200">
                <a:solidFill>
                  <a:schemeClr val="bg1"/>
                </a:solidFill>
              </a:defRPr>
            </a:lvl1pPr>
          </a:lstStyle>
          <a:p>
            <a:r>
              <a:rPr lang="en-GB"/>
              <a:t>Photo</a:t>
            </a:r>
          </a:p>
        </p:txBody>
      </p:sp>
      <p:sp>
        <p:nvSpPr>
          <p:cNvPr id="30" name="Text Placeholder 14">
            <a:extLst>
              <a:ext uri="{FF2B5EF4-FFF2-40B4-BE49-F238E27FC236}">
                <a16:creationId xmlns:a16="http://schemas.microsoft.com/office/drawing/2014/main" id="{50900B83-AC22-9955-4554-9C9498CB4E35}"/>
              </a:ext>
            </a:extLst>
          </p:cNvPr>
          <p:cNvSpPr>
            <a:spLocks noGrp="1"/>
          </p:cNvSpPr>
          <p:nvPr>
            <p:ph type="body" sz="quarter" idx="12" hasCustomPrompt="1"/>
          </p:nvPr>
        </p:nvSpPr>
        <p:spPr>
          <a:xfrm>
            <a:off x="5177806"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1" name="Text Placeholder 17">
            <a:extLst>
              <a:ext uri="{FF2B5EF4-FFF2-40B4-BE49-F238E27FC236}">
                <a16:creationId xmlns:a16="http://schemas.microsoft.com/office/drawing/2014/main" id="{0E6F3C40-2689-8F65-4BCD-1FB9CBBF31B2}"/>
              </a:ext>
            </a:extLst>
          </p:cNvPr>
          <p:cNvSpPr>
            <a:spLocks noGrp="1"/>
          </p:cNvSpPr>
          <p:nvPr>
            <p:ph type="body" sz="quarter" idx="13" hasCustomPrompt="1"/>
          </p:nvPr>
        </p:nvSpPr>
        <p:spPr>
          <a:xfrm>
            <a:off x="5177806"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2" name="Picture Placeholder 10">
            <a:extLst>
              <a:ext uri="{FF2B5EF4-FFF2-40B4-BE49-F238E27FC236}">
                <a16:creationId xmlns:a16="http://schemas.microsoft.com/office/drawing/2014/main" id="{5C3DB3AF-DAF5-9941-ACEF-EF84A82755CA}"/>
              </a:ext>
            </a:extLst>
          </p:cNvPr>
          <p:cNvSpPr>
            <a:spLocks noGrp="1"/>
          </p:cNvSpPr>
          <p:nvPr>
            <p:ph type="pic" sz="quarter" idx="14" hasCustomPrompt="1"/>
          </p:nvPr>
        </p:nvSpPr>
        <p:spPr>
          <a:xfrm>
            <a:off x="11959608" y="13341283"/>
            <a:ext cx="3145806" cy="3145806"/>
          </a:xfrm>
          <a:prstGeom prst="ellipse">
            <a:avLst/>
          </a:prstGeom>
          <a:solidFill>
            <a:srgbClr val="ED2881"/>
          </a:solidFill>
        </p:spPr>
        <p:txBody>
          <a:bodyPr tIns="288000">
            <a:normAutofit/>
          </a:bodyPr>
          <a:lstStyle>
            <a:lvl1pPr marL="0" indent="0" algn="ctr">
              <a:buFontTx/>
              <a:buNone/>
              <a:defRPr sz="3200">
                <a:solidFill>
                  <a:schemeClr val="bg1"/>
                </a:solidFill>
              </a:defRPr>
            </a:lvl1pPr>
          </a:lstStyle>
          <a:p>
            <a:r>
              <a:rPr lang="en-GB"/>
              <a:t>Photo</a:t>
            </a:r>
          </a:p>
        </p:txBody>
      </p:sp>
      <p:sp>
        <p:nvSpPr>
          <p:cNvPr id="33" name="Text Placeholder 14">
            <a:extLst>
              <a:ext uri="{FF2B5EF4-FFF2-40B4-BE49-F238E27FC236}">
                <a16:creationId xmlns:a16="http://schemas.microsoft.com/office/drawing/2014/main" id="{50D9C939-810D-BF2D-969E-3FFEF158D451}"/>
              </a:ext>
            </a:extLst>
          </p:cNvPr>
          <p:cNvSpPr>
            <a:spLocks noGrp="1"/>
          </p:cNvSpPr>
          <p:nvPr>
            <p:ph type="body" sz="quarter" idx="15" hasCustomPrompt="1"/>
          </p:nvPr>
        </p:nvSpPr>
        <p:spPr>
          <a:xfrm>
            <a:off x="15591808"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4" name="Text Placeholder 17">
            <a:extLst>
              <a:ext uri="{FF2B5EF4-FFF2-40B4-BE49-F238E27FC236}">
                <a16:creationId xmlns:a16="http://schemas.microsoft.com/office/drawing/2014/main" id="{70BCFDE7-38FA-5C16-0400-879936CCA05E}"/>
              </a:ext>
            </a:extLst>
          </p:cNvPr>
          <p:cNvSpPr>
            <a:spLocks noGrp="1"/>
          </p:cNvSpPr>
          <p:nvPr>
            <p:ph type="body" sz="quarter" idx="16" hasCustomPrompt="1"/>
          </p:nvPr>
        </p:nvSpPr>
        <p:spPr>
          <a:xfrm>
            <a:off x="15591808"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5" name="Picture Placeholder 10">
            <a:extLst>
              <a:ext uri="{FF2B5EF4-FFF2-40B4-BE49-F238E27FC236}">
                <a16:creationId xmlns:a16="http://schemas.microsoft.com/office/drawing/2014/main" id="{B8E50E08-B2B7-472F-96B8-D1E8940B6F70}"/>
              </a:ext>
            </a:extLst>
          </p:cNvPr>
          <p:cNvSpPr>
            <a:spLocks noGrp="1"/>
          </p:cNvSpPr>
          <p:nvPr>
            <p:ph type="pic" sz="quarter" idx="17" hasCustomPrompt="1"/>
          </p:nvPr>
        </p:nvSpPr>
        <p:spPr>
          <a:xfrm>
            <a:off x="22275179" y="13376978"/>
            <a:ext cx="3145806" cy="3145806"/>
          </a:xfrm>
          <a:prstGeom prst="ellipse">
            <a:avLst/>
          </a:prstGeom>
          <a:solidFill>
            <a:srgbClr val="ED2881"/>
          </a:solidFill>
        </p:spPr>
        <p:txBody>
          <a:bodyPr tIns="288000">
            <a:normAutofit/>
          </a:bodyPr>
          <a:lstStyle>
            <a:lvl1pPr marL="0" indent="0" algn="ctr">
              <a:buFontTx/>
              <a:buNone/>
              <a:defRPr sz="3200">
                <a:solidFill>
                  <a:schemeClr val="bg1"/>
                </a:solidFill>
              </a:defRPr>
            </a:lvl1pPr>
          </a:lstStyle>
          <a:p>
            <a:r>
              <a:rPr lang="en-GB"/>
              <a:t>Photo</a:t>
            </a:r>
          </a:p>
        </p:txBody>
      </p:sp>
      <p:sp>
        <p:nvSpPr>
          <p:cNvPr id="36" name="Text Placeholder 14">
            <a:extLst>
              <a:ext uri="{FF2B5EF4-FFF2-40B4-BE49-F238E27FC236}">
                <a16:creationId xmlns:a16="http://schemas.microsoft.com/office/drawing/2014/main" id="{90F6A5E5-A9D3-6466-E170-4E40EA6C3812}"/>
              </a:ext>
            </a:extLst>
          </p:cNvPr>
          <p:cNvSpPr>
            <a:spLocks noGrp="1"/>
          </p:cNvSpPr>
          <p:nvPr>
            <p:ph type="body" sz="quarter" idx="18" hasCustomPrompt="1"/>
          </p:nvPr>
        </p:nvSpPr>
        <p:spPr>
          <a:xfrm>
            <a:off x="25907379" y="13783378"/>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7" name="Text Placeholder 17">
            <a:extLst>
              <a:ext uri="{FF2B5EF4-FFF2-40B4-BE49-F238E27FC236}">
                <a16:creationId xmlns:a16="http://schemas.microsoft.com/office/drawing/2014/main" id="{80E70A12-EAD9-900C-6046-F5BCD9644015}"/>
              </a:ext>
            </a:extLst>
          </p:cNvPr>
          <p:cNvSpPr>
            <a:spLocks noGrp="1"/>
          </p:cNvSpPr>
          <p:nvPr>
            <p:ph type="body" sz="quarter" idx="19" hasCustomPrompt="1"/>
          </p:nvPr>
        </p:nvSpPr>
        <p:spPr>
          <a:xfrm>
            <a:off x="25907379" y="15154978"/>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11658103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Cover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9" name="Graphic 8" descr="Shield with solid fill">
            <a:extLst>
              <a:ext uri="{FF2B5EF4-FFF2-40B4-BE49-F238E27FC236}">
                <a16:creationId xmlns:a16="http://schemas.microsoft.com/office/drawing/2014/main" id="{BEC82AA9-8E64-F89E-390C-C44E65F8B2E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0" name="Text Placeholder 14">
            <a:extLst>
              <a:ext uri="{FF2B5EF4-FFF2-40B4-BE49-F238E27FC236}">
                <a16:creationId xmlns:a16="http://schemas.microsoft.com/office/drawing/2014/main" id="{AA24DEEF-ED4F-9416-6F13-CC561DE0782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31388024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Cover 2">
    <p:bg>
      <p:bgPr>
        <a:solidFill>
          <a:srgbClr val="F37561"/>
        </a:solidFill>
        <a:effectLst/>
      </p:bgPr>
    </p:bg>
    <p:spTree>
      <p:nvGrpSpPr>
        <p:cNvPr id="1" name=""/>
        <p:cNvGrpSpPr/>
        <p:nvPr/>
      </p:nvGrpSpPr>
      <p:grpSpPr>
        <a:xfrm>
          <a:off x="0" y="0"/>
          <a:ext cx="0" cy="0"/>
          <a:chOff x="0" y="0"/>
          <a:chExt cx="0" cy="0"/>
        </a:xfrm>
      </p:grpSpPr>
      <p:sp>
        <p:nvSpPr>
          <p:cNvPr id="13" name="Picture Placeholder 9">
            <a:extLst>
              <a:ext uri="{FF2B5EF4-FFF2-40B4-BE49-F238E27FC236}">
                <a16:creationId xmlns:a16="http://schemas.microsoft.com/office/drawing/2014/main" id="{5805EDAC-30D0-2BE6-1A68-3E83E2A4D464}"/>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Title 1">
            <a:extLst>
              <a:ext uri="{FF2B5EF4-FFF2-40B4-BE49-F238E27FC236}">
                <a16:creationId xmlns:a16="http://schemas.microsoft.com/office/drawing/2014/main" id="{F8EBE98C-3104-E995-1980-F48907B8EA5B}"/>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15" name="Subtitle 2">
            <a:extLst>
              <a:ext uri="{FF2B5EF4-FFF2-40B4-BE49-F238E27FC236}">
                <a16:creationId xmlns:a16="http://schemas.microsoft.com/office/drawing/2014/main" id="{A4573E6E-E486-28B0-DECC-0F0B5B8FBFB6}"/>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6" name="Picture 15" descr="A white letter on a black background&#10;&#10;Description automatically generated">
            <a:extLst>
              <a:ext uri="{FF2B5EF4-FFF2-40B4-BE49-F238E27FC236}">
                <a16:creationId xmlns:a16="http://schemas.microsoft.com/office/drawing/2014/main" id="{2B8541B5-0284-14F3-FDEC-CA33840AC055}"/>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2" name="Graphic 1" descr="Shield with solid fill">
            <a:extLst>
              <a:ext uri="{FF2B5EF4-FFF2-40B4-BE49-F238E27FC236}">
                <a16:creationId xmlns:a16="http://schemas.microsoft.com/office/drawing/2014/main" id="{FCDE5AAB-18F8-1114-96DE-70CE2864B73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F0AB92F0-854C-27E9-99D2-F531A45CB5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02499641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Slide 1">
    <p:bg>
      <p:bgPr>
        <a:solidFill>
          <a:srgbClr val="132433"/>
        </a:solidFill>
        <a:effectLst/>
      </p:bgPr>
    </p:bg>
    <p:spTree>
      <p:nvGrpSpPr>
        <p:cNvPr id="1" name=""/>
        <p:cNvGrpSpPr/>
        <p:nvPr/>
      </p:nvGrpSpPr>
      <p:grpSpPr>
        <a:xfrm>
          <a:off x="0" y="0"/>
          <a:ext cx="0" cy="0"/>
          <a:chOff x="0" y="0"/>
          <a:chExt cx="0" cy="0"/>
        </a:xfrm>
      </p:grpSpPr>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AA4F4A8F-889C-4E93-18AD-DD4FA137943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D25F3C8-FE72-5760-DDFA-0019F2F9813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Subtitle 2">
            <a:extLst>
              <a:ext uri="{FF2B5EF4-FFF2-40B4-BE49-F238E27FC236}">
                <a16:creationId xmlns:a16="http://schemas.microsoft.com/office/drawing/2014/main" id="{06436A96-8CE5-7042-C758-FAA9934537F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8" name="Title 1">
            <a:extLst>
              <a:ext uri="{FF2B5EF4-FFF2-40B4-BE49-F238E27FC236}">
                <a16:creationId xmlns:a16="http://schemas.microsoft.com/office/drawing/2014/main" id="{50C75FCA-C2FA-AAE8-2DE0-F7160E02612F}"/>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sp>
        <p:nvSpPr>
          <p:cNvPr id="9" name="Rectangle 8">
            <a:extLst>
              <a:ext uri="{FF2B5EF4-FFF2-40B4-BE49-F238E27FC236}">
                <a16:creationId xmlns:a16="http://schemas.microsoft.com/office/drawing/2014/main" id="{14CFEB34-BDE9-C775-95DD-939F70D475F7}"/>
              </a:ext>
            </a:extLst>
          </p:cNvPr>
          <p:cNvSpPr/>
          <p:nvPr userDrawn="1"/>
        </p:nvSpPr>
        <p:spPr>
          <a:xfrm>
            <a:off x="10185400" y="9427106"/>
            <a:ext cx="12217400"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27616501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rgbClr val="F3756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4" name="Title 1">
            <a:extLst>
              <a:ext uri="{FF2B5EF4-FFF2-40B4-BE49-F238E27FC236}">
                <a16:creationId xmlns:a16="http://schemas.microsoft.com/office/drawing/2014/main" id="{A662FF72-439A-10FB-BE41-2F208C6A87C1}"/>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pic>
        <p:nvPicPr>
          <p:cNvPr id="2" name="Graphic 1" descr="Shield with solid fill">
            <a:extLst>
              <a:ext uri="{FF2B5EF4-FFF2-40B4-BE49-F238E27FC236}">
                <a16:creationId xmlns:a16="http://schemas.microsoft.com/office/drawing/2014/main" id="{B5CC28FB-7360-92B5-13FC-765CE342062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BEBF8C5-5967-CE52-CCE9-6996F1F807D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0" name="Rectangle 9">
            <a:extLst>
              <a:ext uri="{FF2B5EF4-FFF2-40B4-BE49-F238E27FC236}">
                <a16:creationId xmlns:a16="http://schemas.microsoft.com/office/drawing/2014/main" id="{E2FF609F-CA21-C2A4-B541-30698E4A5C9E}"/>
              </a:ext>
            </a:extLst>
          </p:cNvPr>
          <p:cNvSpPr/>
          <p:nvPr userDrawn="1"/>
        </p:nvSpPr>
        <p:spPr>
          <a:xfrm>
            <a:off x="10185400" y="9427106"/>
            <a:ext cx="12217400"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319504632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Photo Title Slide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Rectangle 4">
            <a:extLst>
              <a:ext uri="{FF2B5EF4-FFF2-40B4-BE49-F238E27FC236}">
                <a16:creationId xmlns:a16="http://schemas.microsoft.com/office/drawing/2014/main" id="{E0D28EB4-A1A8-369E-159B-3E142ABFAB9A}"/>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Subtitle 2">
            <a:extLst>
              <a:ext uri="{FF2B5EF4-FFF2-40B4-BE49-F238E27FC236}">
                <a16:creationId xmlns:a16="http://schemas.microsoft.com/office/drawing/2014/main" id="{C3761CD6-C25D-681C-42C7-1AE0C6EF2CBB}"/>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0" name="Graphic 9" descr="Shield with solid fill">
            <a:extLst>
              <a:ext uri="{FF2B5EF4-FFF2-40B4-BE49-F238E27FC236}">
                <a16:creationId xmlns:a16="http://schemas.microsoft.com/office/drawing/2014/main" id="{C844BEED-1911-2180-31F0-7385C6E0FD7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2" name="Text Placeholder 14">
            <a:extLst>
              <a:ext uri="{FF2B5EF4-FFF2-40B4-BE49-F238E27FC236}">
                <a16:creationId xmlns:a16="http://schemas.microsoft.com/office/drawing/2014/main" id="{B32D6F61-9DB0-A6AE-17C6-AD918DC1357E}"/>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2671695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Photo Title Slide 2">
    <p:bg>
      <p:bgPr>
        <a:solidFill>
          <a:srgbClr val="F37561"/>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8" name="Title 1">
            <a:extLst>
              <a:ext uri="{FF2B5EF4-FFF2-40B4-BE49-F238E27FC236}">
                <a16:creationId xmlns:a16="http://schemas.microsoft.com/office/drawing/2014/main" id="{3DC9B3FF-D39E-84F9-C8C9-863B5E78222C}"/>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0" name="Picture 9" descr="A white letter on a black background&#10;&#10;Description automatically generated">
            <a:extLst>
              <a:ext uri="{FF2B5EF4-FFF2-40B4-BE49-F238E27FC236}">
                <a16:creationId xmlns:a16="http://schemas.microsoft.com/office/drawing/2014/main" id="{4FB8F537-C831-0E1C-7850-7B401F5F4F2D}"/>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5" name="Rectangle 14">
            <a:extLst>
              <a:ext uri="{FF2B5EF4-FFF2-40B4-BE49-F238E27FC236}">
                <a16:creationId xmlns:a16="http://schemas.microsoft.com/office/drawing/2014/main" id="{0F5AE246-FC7F-C06C-DA45-86AB2A846975}"/>
              </a:ext>
            </a:extLst>
          </p:cNvPr>
          <p:cNvSpPr/>
          <p:nvPr userDrawn="1"/>
        </p:nvSpPr>
        <p:spPr>
          <a:xfrm rot="16200000">
            <a:off x="-8739188" y="8739186"/>
            <a:ext cx="18288003"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6" name="Subtitle 2">
            <a:extLst>
              <a:ext uri="{FF2B5EF4-FFF2-40B4-BE49-F238E27FC236}">
                <a16:creationId xmlns:a16="http://schemas.microsoft.com/office/drawing/2014/main" id="{0C4CEC1F-5D39-28B5-3F14-0B53B31A275F}"/>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2" name="Graphic 1" descr="Shield with solid fill">
            <a:extLst>
              <a:ext uri="{FF2B5EF4-FFF2-40B4-BE49-F238E27FC236}">
                <a16:creationId xmlns:a16="http://schemas.microsoft.com/office/drawing/2014/main" id="{10FF1AEF-83C2-DCB0-67B6-AA3913C8171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23B61B77-8975-6FDA-108A-5FD412FB9764}"/>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96921723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Blank Slide Whit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47D480-E8A7-4FC6-E1C5-3BC25144A4C2}"/>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63D3725D-2FEB-1904-3FE8-26ED6EA87A5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56D65ED-B274-B039-C895-59CCBF87C7E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13224177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Blank Slide Slate">
    <p:bg>
      <p:bgPr>
        <a:solidFill>
          <a:srgbClr val="0E243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B4089E8-A8FD-60AF-08F8-15F9FD4BA77C}"/>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Picture 1" descr="A white letter on a black background&#10;&#10;Description automatically generated">
            <a:extLst>
              <a:ext uri="{FF2B5EF4-FFF2-40B4-BE49-F238E27FC236}">
                <a16:creationId xmlns:a16="http://schemas.microsoft.com/office/drawing/2014/main" id="{86DD08B6-A7EA-F429-D85F-27BD029F5260}"/>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4" name="Oval 3">
            <a:extLst>
              <a:ext uri="{FF2B5EF4-FFF2-40B4-BE49-F238E27FC236}">
                <a16:creationId xmlns:a16="http://schemas.microsoft.com/office/drawing/2014/main" id="{58AA9561-E465-E2A9-6D2D-8B2A43E23166}"/>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Title 1">
            <a:extLst>
              <a:ext uri="{FF2B5EF4-FFF2-40B4-BE49-F238E27FC236}">
                <a16:creationId xmlns:a16="http://schemas.microsoft.com/office/drawing/2014/main" id="{A548D030-ABD9-BBB3-C5B7-3B501AB7A64D}"/>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2169413F-AB8F-2C9A-5E0C-950AC42C15B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C553B9ED-CCB8-7770-6CB6-3B460C5E2F8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67502751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E6525EB-E127-7D6A-900E-D8877B109E42}"/>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0"/>
            <a:ext cx="15280640" cy="16407442"/>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3878560"/>
            <a:ext cx="4409440" cy="4409440"/>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7" name="Picture 16" descr="A white letter on a black background&#10;&#10;Description automatically generated">
            <a:extLst>
              <a:ext uri="{FF2B5EF4-FFF2-40B4-BE49-F238E27FC236}">
                <a16:creationId xmlns:a16="http://schemas.microsoft.com/office/drawing/2014/main" id="{AD857617-FAD3-2103-6059-389017A150A9}"/>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9" name="Content Placeholder 2">
            <a:extLst>
              <a:ext uri="{FF2B5EF4-FFF2-40B4-BE49-F238E27FC236}">
                <a16:creationId xmlns:a16="http://schemas.microsoft.com/office/drawing/2014/main" id="{6A00FB2C-0356-DAB4-0F02-BBB2C94DBA82}"/>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316B8B0B-BFD4-5158-ECB9-198C12A0A0D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E7E9AED-9294-6586-FF21-59F2B8AE019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088240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ext and Slate Area">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AB4D51-A302-8279-7125-82B31C48B6A9}"/>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17231360" y="-2"/>
            <a:ext cx="15280640" cy="18288001"/>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0" name="Title 1">
            <a:extLst>
              <a:ext uri="{FF2B5EF4-FFF2-40B4-BE49-F238E27FC236}">
                <a16:creationId xmlns:a16="http://schemas.microsoft.com/office/drawing/2014/main" id="{822365FF-B5A5-7D6B-2B3B-4E23DD11F52A}"/>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14" name="Content Placeholder 2">
            <a:extLst>
              <a:ext uri="{FF2B5EF4-FFF2-40B4-BE49-F238E27FC236}">
                <a16:creationId xmlns:a16="http://schemas.microsoft.com/office/drawing/2014/main" id="{C5EC728C-9730-18BE-E877-0B0CF2D184F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E97BA7E4-FB61-A7C3-0988-25A4879BE27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B0D0A927-345B-0299-BEB0-745F3BA812C8}"/>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46600314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ext and Phot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14517680"/>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238534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84746A-A42B-AEE8-5297-8404A01DE1E9}"/>
              </a:ext>
            </a:extLst>
          </p:cNvPr>
          <p:cNvSpPr/>
          <p:nvPr userDrawn="1"/>
        </p:nvSpPr>
        <p:spPr>
          <a:xfrm>
            <a:off x="28102560" y="13878560"/>
            <a:ext cx="4409440" cy="4409440"/>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Media Placeholder 4">
            <a:extLst>
              <a:ext uri="{FF2B5EF4-FFF2-40B4-BE49-F238E27FC236}">
                <a16:creationId xmlns:a16="http://schemas.microsoft.com/office/drawing/2014/main" id="{F1B3FA48-27E7-2C2F-CDDE-9286AC896FD0}"/>
              </a:ext>
            </a:extLst>
          </p:cNvPr>
          <p:cNvSpPr>
            <a:spLocks noGrp="1"/>
          </p:cNvSpPr>
          <p:nvPr>
            <p:ph type="media" sz="quarter" idx="14" hasCustomPrompt="1"/>
          </p:nvPr>
        </p:nvSpPr>
        <p:spPr>
          <a:xfrm>
            <a:off x="4765797" y="1874621"/>
            <a:ext cx="25836124" cy="14532820"/>
          </a:xfrm>
          <a:solidFill>
            <a:srgbClr val="EFEFEF"/>
          </a:solidFill>
        </p:spPr>
        <p:txBody>
          <a:bodyPr lIns="360000" tIns="2880000" rIns="360000" bIns="360000" anchor="t" anchorCtr="0"/>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GB"/>
              <a:t>Video</a:t>
            </a:r>
          </a:p>
        </p:txBody>
      </p:sp>
      <p:sp>
        <p:nvSpPr>
          <p:cNvPr id="8" name="Rectangle 7">
            <a:extLst>
              <a:ext uri="{FF2B5EF4-FFF2-40B4-BE49-F238E27FC236}">
                <a16:creationId xmlns:a16="http://schemas.microsoft.com/office/drawing/2014/main" id="{99CEEABC-53DB-B4D1-81D0-2B41A944A41E}"/>
              </a:ext>
            </a:extLst>
          </p:cNvPr>
          <p:cNvSpPr/>
          <p:nvPr userDrawn="1"/>
        </p:nvSpPr>
        <p:spPr>
          <a:xfrm>
            <a:off x="0" y="0"/>
            <a:ext cx="3466214"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hasCustomPrompt="1"/>
          </p:nvPr>
        </p:nvSpPr>
        <p:spPr>
          <a:xfrm>
            <a:off x="809625" y="1747031"/>
            <a:ext cx="1846659" cy="15750394"/>
          </a:xfrm>
        </p:spPr>
        <p:txBody>
          <a:bodyPr vert="vert" wrap="square" lIns="0" tIns="108000" bIns="108000">
            <a:spAutoFit/>
          </a:bodyPr>
          <a:lstStyle>
            <a:lvl1pPr>
              <a:lnSpc>
                <a:spcPct val="80000"/>
              </a:lnSpc>
              <a:defRPr sz="15000">
                <a:solidFill>
                  <a:schemeClr val="bg1"/>
                </a:solidFill>
              </a:defRPr>
            </a:lvl1pPr>
          </a:lstStyle>
          <a:p>
            <a:r>
              <a:rPr lang="en-GB"/>
              <a:t>VIDEO TITLE</a:t>
            </a:r>
          </a:p>
        </p:txBody>
      </p:sp>
      <p:pic>
        <p:nvPicPr>
          <p:cNvPr id="3" name="Graphic 2" descr="Shield with solid fill">
            <a:extLst>
              <a:ext uri="{FF2B5EF4-FFF2-40B4-BE49-F238E27FC236}">
                <a16:creationId xmlns:a16="http://schemas.microsoft.com/office/drawing/2014/main" id="{AAC08C4A-D29F-518E-8068-114A8F8395A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770354" y="17505723"/>
            <a:ext cx="497808" cy="497808"/>
          </a:xfrm>
          <a:prstGeom prst="rect">
            <a:avLst/>
          </a:prstGeom>
        </p:spPr>
      </p:pic>
      <p:sp>
        <p:nvSpPr>
          <p:cNvPr id="4" name="Text Placeholder 14">
            <a:extLst>
              <a:ext uri="{FF2B5EF4-FFF2-40B4-BE49-F238E27FC236}">
                <a16:creationId xmlns:a16="http://schemas.microsoft.com/office/drawing/2014/main" id="{7CE49681-84D8-FBBB-69A5-B33846CB5A76}"/>
              </a:ext>
            </a:extLst>
          </p:cNvPr>
          <p:cNvSpPr>
            <a:spLocks noGrp="1"/>
          </p:cNvSpPr>
          <p:nvPr>
            <p:ph type="body" sz="quarter" idx="10" hasCustomPrompt="1"/>
          </p:nvPr>
        </p:nvSpPr>
        <p:spPr>
          <a:xfrm>
            <a:off x="5344193" y="17505363"/>
            <a:ext cx="5542714" cy="498475"/>
          </a:xfrm>
        </p:spPr>
        <p:txBody>
          <a:bodyPr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94639459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Icon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4B2ADF-04CD-9FCE-8074-1C672C275CAA}"/>
              </a:ext>
            </a:extLst>
          </p:cNvPr>
          <p:cNvSpPr/>
          <p:nvPr userDrawn="1"/>
        </p:nvSpPr>
        <p:spPr>
          <a:xfrm>
            <a:off x="0" y="4933507"/>
            <a:ext cx="32512000" cy="13354493"/>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9" name="Rectangle 18">
            <a:extLst>
              <a:ext uri="{FF2B5EF4-FFF2-40B4-BE49-F238E27FC236}">
                <a16:creationId xmlns:a16="http://schemas.microsoft.com/office/drawing/2014/main" id="{3D56A116-3536-12EA-3CA7-B36C74B0A562}"/>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29387878" cy="2064769"/>
          </a:xfrm>
        </p:spPr>
        <p:txBody>
          <a:bodyPr wrap="square" lIns="0" tIns="108000" bIns="108000">
            <a:spAutoFit/>
          </a:bodyPr>
          <a:lstStyle>
            <a:lvl1pPr algn="ctr">
              <a:lnSpc>
                <a:spcPct val="80000"/>
              </a:lnSpc>
              <a:defRPr sz="15000"/>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5615542" y="6513742"/>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71620" y="6513741"/>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Content Placeholder 2">
            <a:extLst>
              <a:ext uri="{FF2B5EF4-FFF2-40B4-BE49-F238E27FC236}">
                <a16:creationId xmlns:a16="http://schemas.microsoft.com/office/drawing/2014/main" id="{0E843104-94C6-5E79-733E-D3C0F3794D64}"/>
              </a:ext>
            </a:extLst>
          </p:cNvPr>
          <p:cNvSpPr>
            <a:spLocks noGrp="1"/>
          </p:cNvSpPr>
          <p:nvPr>
            <p:ph idx="14" hasCustomPrompt="1"/>
          </p:nvPr>
        </p:nvSpPr>
        <p:spPr>
          <a:xfrm>
            <a:off x="5615542" y="11087957"/>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9" name="Picture Placeholder 9">
            <a:extLst>
              <a:ext uri="{FF2B5EF4-FFF2-40B4-BE49-F238E27FC236}">
                <a16:creationId xmlns:a16="http://schemas.microsoft.com/office/drawing/2014/main" id="{DE59A251-06E0-4EC6-21C6-88463E930088}"/>
              </a:ext>
            </a:extLst>
          </p:cNvPr>
          <p:cNvSpPr>
            <a:spLocks noGrp="1"/>
          </p:cNvSpPr>
          <p:nvPr>
            <p:ph type="pic" sz="quarter" idx="15"/>
          </p:nvPr>
        </p:nvSpPr>
        <p:spPr>
          <a:xfrm>
            <a:off x="1771620" y="11087956"/>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Content Placeholder 2">
            <a:extLst>
              <a:ext uri="{FF2B5EF4-FFF2-40B4-BE49-F238E27FC236}">
                <a16:creationId xmlns:a16="http://schemas.microsoft.com/office/drawing/2014/main" id="{2B84ACCB-440F-BA1D-31B0-59AF5F61324F}"/>
              </a:ext>
            </a:extLst>
          </p:cNvPr>
          <p:cNvSpPr>
            <a:spLocks noGrp="1"/>
          </p:cNvSpPr>
          <p:nvPr>
            <p:ph idx="16" hasCustomPrompt="1"/>
          </p:nvPr>
        </p:nvSpPr>
        <p:spPr>
          <a:xfrm>
            <a:off x="21334007" y="6513741"/>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5" name="Picture Placeholder 9">
            <a:extLst>
              <a:ext uri="{FF2B5EF4-FFF2-40B4-BE49-F238E27FC236}">
                <a16:creationId xmlns:a16="http://schemas.microsoft.com/office/drawing/2014/main" id="{2423A6AE-AD36-DC93-091F-CE80D8941A21}"/>
              </a:ext>
            </a:extLst>
          </p:cNvPr>
          <p:cNvSpPr>
            <a:spLocks noGrp="1"/>
          </p:cNvSpPr>
          <p:nvPr>
            <p:ph type="pic" sz="quarter" idx="17"/>
          </p:nvPr>
        </p:nvSpPr>
        <p:spPr>
          <a:xfrm>
            <a:off x="17490085" y="6513740"/>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6" name="Content Placeholder 2">
            <a:extLst>
              <a:ext uri="{FF2B5EF4-FFF2-40B4-BE49-F238E27FC236}">
                <a16:creationId xmlns:a16="http://schemas.microsoft.com/office/drawing/2014/main" id="{43385671-AF3F-583C-020B-EBC7E41DC2A9}"/>
              </a:ext>
            </a:extLst>
          </p:cNvPr>
          <p:cNvSpPr>
            <a:spLocks noGrp="1"/>
          </p:cNvSpPr>
          <p:nvPr>
            <p:ph idx="18" hasCustomPrompt="1"/>
          </p:nvPr>
        </p:nvSpPr>
        <p:spPr>
          <a:xfrm>
            <a:off x="21334007" y="11087956"/>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7" name="Picture Placeholder 9">
            <a:extLst>
              <a:ext uri="{FF2B5EF4-FFF2-40B4-BE49-F238E27FC236}">
                <a16:creationId xmlns:a16="http://schemas.microsoft.com/office/drawing/2014/main" id="{030EDEFC-A585-3F98-C334-02A717706110}"/>
              </a:ext>
            </a:extLst>
          </p:cNvPr>
          <p:cNvSpPr>
            <a:spLocks noGrp="1"/>
          </p:cNvSpPr>
          <p:nvPr>
            <p:ph type="pic" sz="quarter" idx="19"/>
          </p:nvPr>
        </p:nvSpPr>
        <p:spPr>
          <a:xfrm>
            <a:off x="17490085" y="11087955"/>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5" name="Graphic 4" descr="Shield with solid fill">
            <a:extLst>
              <a:ext uri="{FF2B5EF4-FFF2-40B4-BE49-F238E27FC236}">
                <a16:creationId xmlns:a16="http://schemas.microsoft.com/office/drawing/2014/main" id="{3155695A-920D-C46C-2E25-56D7BE8EC73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8" name="Text Placeholder 14">
            <a:extLst>
              <a:ext uri="{FF2B5EF4-FFF2-40B4-BE49-F238E27FC236}">
                <a16:creationId xmlns:a16="http://schemas.microsoft.com/office/drawing/2014/main" id="{796BE037-D227-5EFA-BB59-530756BC56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05529892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Image Blocks and Text">
    <p:bg>
      <p:bgPr>
        <a:solidFill>
          <a:srgbClr val="0E2432"/>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333016F-9088-E695-D47E-3B2C7B334716}"/>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51722" y="2509700"/>
            <a:ext cx="7037206" cy="7604747"/>
          </a:xfrm>
        </p:spPr>
        <p:txBody>
          <a:bodyPr wrap="square" lIns="0" tIns="108000" bIns="108000" anchor="b" anchorCtr="0">
            <a:spAutoFit/>
          </a:bodyPr>
          <a:lstStyle>
            <a:lvl1pPr algn="l">
              <a:lnSpc>
                <a:spcPct val="80000"/>
              </a:lnSpc>
              <a:defRPr sz="15000">
                <a:solidFill>
                  <a:schemeClr val="bg1"/>
                </a:solidFill>
              </a:defRPr>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0796130"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0796130"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2888112" y="8702283"/>
            <a:ext cx="1271057" cy="1271057"/>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11" name="Content Placeholder 2">
            <a:extLst>
              <a:ext uri="{FF2B5EF4-FFF2-40B4-BE49-F238E27FC236}">
                <a16:creationId xmlns:a16="http://schemas.microsoft.com/office/drawing/2014/main" id="{EAA06D0F-719E-02BF-EF6A-1A6262FC4054}"/>
              </a:ext>
            </a:extLst>
          </p:cNvPr>
          <p:cNvSpPr>
            <a:spLocks noGrp="1"/>
          </p:cNvSpPr>
          <p:nvPr>
            <p:ph idx="14" hasCustomPrompt="1"/>
          </p:nvPr>
        </p:nvSpPr>
        <p:spPr>
          <a:xfrm>
            <a:off x="17817163"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3" name="Picture Placeholder 9">
            <a:extLst>
              <a:ext uri="{FF2B5EF4-FFF2-40B4-BE49-F238E27FC236}">
                <a16:creationId xmlns:a16="http://schemas.microsoft.com/office/drawing/2014/main" id="{14AF9A7B-13FA-147D-A447-18D82295B758}"/>
              </a:ext>
            </a:extLst>
          </p:cNvPr>
          <p:cNvSpPr>
            <a:spLocks noGrp="1"/>
          </p:cNvSpPr>
          <p:nvPr>
            <p:ph type="pic" sz="quarter" idx="15"/>
          </p:nvPr>
        </p:nvSpPr>
        <p:spPr>
          <a:xfrm>
            <a:off x="17817163"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8" name="Oval 17">
            <a:extLst>
              <a:ext uri="{FF2B5EF4-FFF2-40B4-BE49-F238E27FC236}">
                <a16:creationId xmlns:a16="http://schemas.microsoft.com/office/drawing/2014/main" id="{113B570E-964E-D800-80A3-D6DC9AC2E912}"/>
              </a:ext>
            </a:extLst>
          </p:cNvPr>
          <p:cNvSpPr/>
          <p:nvPr userDrawn="1"/>
        </p:nvSpPr>
        <p:spPr>
          <a:xfrm>
            <a:off x="19909145" y="8702283"/>
            <a:ext cx="1271057" cy="1271057"/>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9" name="Content Placeholder 2">
            <a:extLst>
              <a:ext uri="{FF2B5EF4-FFF2-40B4-BE49-F238E27FC236}">
                <a16:creationId xmlns:a16="http://schemas.microsoft.com/office/drawing/2014/main" id="{3CB38551-89A3-1B11-4AF4-D72535011686}"/>
              </a:ext>
            </a:extLst>
          </p:cNvPr>
          <p:cNvSpPr>
            <a:spLocks noGrp="1"/>
          </p:cNvSpPr>
          <p:nvPr>
            <p:ph idx="16" hasCustomPrompt="1"/>
          </p:nvPr>
        </p:nvSpPr>
        <p:spPr>
          <a:xfrm>
            <a:off x="24838196"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24838196"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1" name="Oval 20">
            <a:extLst>
              <a:ext uri="{FF2B5EF4-FFF2-40B4-BE49-F238E27FC236}">
                <a16:creationId xmlns:a16="http://schemas.microsoft.com/office/drawing/2014/main" id="{4D576B12-DAAE-CD81-49C5-A7C3A53FC8BF}"/>
              </a:ext>
            </a:extLst>
          </p:cNvPr>
          <p:cNvSpPr/>
          <p:nvPr userDrawn="1"/>
        </p:nvSpPr>
        <p:spPr>
          <a:xfrm>
            <a:off x="26930178" y="8702283"/>
            <a:ext cx="1271057" cy="1271057"/>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pic>
        <p:nvPicPr>
          <p:cNvPr id="9" name="Picture 8" descr="A white letter on a black background&#10;&#10;Description automatically generated">
            <a:extLst>
              <a:ext uri="{FF2B5EF4-FFF2-40B4-BE49-F238E27FC236}">
                <a16:creationId xmlns:a16="http://schemas.microsoft.com/office/drawing/2014/main" id="{5FA1C0CA-D018-2545-F56D-D605058FBF4E}"/>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4" name="Graphic 3" descr="Shield with solid fill">
            <a:extLst>
              <a:ext uri="{FF2B5EF4-FFF2-40B4-BE49-F238E27FC236}">
                <a16:creationId xmlns:a16="http://schemas.microsoft.com/office/drawing/2014/main" id="{3315F9EF-76A0-09A9-415F-BC3E18FC3E8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3BC4DD15-E19D-E33F-BAE7-639D7350B14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43141650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Numbered sections">
    <p:bg>
      <p:bgPr>
        <a:solidFill>
          <a:srgbClr val="0E243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45926F7-2766-9A35-9200-FAF9A6A90C14}"/>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6256000" y="0"/>
            <a:ext cx="162560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4005920" y="6312073"/>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545607" y="7035351"/>
            <a:ext cx="1271057" cy="1271057"/>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9" name="Content Placeholder 2">
            <a:extLst>
              <a:ext uri="{FF2B5EF4-FFF2-40B4-BE49-F238E27FC236}">
                <a16:creationId xmlns:a16="http://schemas.microsoft.com/office/drawing/2014/main" id="{810003C8-21B4-88C1-8BA2-D335D85CA6F8}"/>
              </a:ext>
            </a:extLst>
          </p:cNvPr>
          <p:cNvSpPr>
            <a:spLocks noGrp="1"/>
          </p:cNvSpPr>
          <p:nvPr>
            <p:ph idx="18" hasCustomPrompt="1"/>
          </p:nvPr>
        </p:nvSpPr>
        <p:spPr>
          <a:xfrm>
            <a:off x="4005920" y="9989584"/>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4" name="Oval 13">
            <a:extLst>
              <a:ext uri="{FF2B5EF4-FFF2-40B4-BE49-F238E27FC236}">
                <a16:creationId xmlns:a16="http://schemas.microsoft.com/office/drawing/2014/main" id="{E5FEB4E8-2447-43C0-D513-735336EFD6AA}"/>
              </a:ext>
            </a:extLst>
          </p:cNvPr>
          <p:cNvSpPr/>
          <p:nvPr userDrawn="1"/>
        </p:nvSpPr>
        <p:spPr>
          <a:xfrm>
            <a:off x="1545607" y="10712862"/>
            <a:ext cx="1271057" cy="1271057"/>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4005920" y="13667095"/>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6" name="Oval 15">
            <a:extLst>
              <a:ext uri="{FF2B5EF4-FFF2-40B4-BE49-F238E27FC236}">
                <a16:creationId xmlns:a16="http://schemas.microsoft.com/office/drawing/2014/main" id="{1B9B8056-649C-94B8-8D74-FDC23BEDC331}"/>
              </a:ext>
            </a:extLst>
          </p:cNvPr>
          <p:cNvSpPr/>
          <p:nvPr userDrawn="1"/>
        </p:nvSpPr>
        <p:spPr>
          <a:xfrm>
            <a:off x="1545607" y="14390373"/>
            <a:ext cx="1271057" cy="1271057"/>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sp>
        <p:nvSpPr>
          <p:cNvPr id="10" name="Title 1">
            <a:extLst>
              <a:ext uri="{FF2B5EF4-FFF2-40B4-BE49-F238E27FC236}">
                <a16:creationId xmlns:a16="http://schemas.microsoft.com/office/drawing/2014/main" id="{DA880671-7114-853C-4D9B-636C68303CB3}"/>
              </a:ext>
            </a:extLst>
          </p:cNvPr>
          <p:cNvSpPr>
            <a:spLocks noGrp="1"/>
          </p:cNvSpPr>
          <p:nvPr>
            <p:ph type="title"/>
          </p:nvPr>
        </p:nvSpPr>
        <p:spPr>
          <a:xfrm>
            <a:off x="1545605" y="1562735"/>
            <a:ext cx="1350598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071F101B-30F2-F90C-04D2-C1BA97015F6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973E38F-9DDE-0784-57EC-758EB81A99D7}"/>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08547742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late Text Area and Photo">
    <p:bg>
      <p:bgPr>
        <a:solidFill>
          <a:srgbClr val="0E243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7E33240-DDAF-5226-6286-973E025827C2}"/>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7373600" y="0"/>
            <a:ext cx="151384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5" y="6312073"/>
            <a:ext cx="14710395" cy="10413192"/>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9" name="Title 1">
            <a:extLst>
              <a:ext uri="{FF2B5EF4-FFF2-40B4-BE49-F238E27FC236}">
                <a16:creationId xmlns:a16="http://schemas.microsoft.com/office/drawing/2014/main" id="{26F46A36-C2A9-9FAC-916A-2CF8BD05A343}"/>
              </a:ext>
            </a:extLst>
          </p:cNvPr>
          <p:cNvSpPr>
            <a:spLocks noGrp="1"/>
          </p:cNvSpPr>
          <p:nvPr>
            <p:ph type="title"/>
          </p:nvPr>
        </p:nvSpPr>
        <p:spPr>
          <a:xfrm>
            <a:off x="1545605" y="1562735"/>
            <a:ext cx="1471039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ED6ADC64-AB25-9BC2-BD88-CA70A34096D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FBC207BA-3EAD-4B66-10A5-C90E10F4FF0C}"/>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69079986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Sub Section Pag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520731-C80A-AA08-426D-07C2EABF7095}"/>
              </a:ext>
            </a:extLst>
          </p:cNvPr>
          <p:cNvSpPr/>
          <p:nvPr userDrawn="1"/>
        </p:nvSpPr>
        <p:spPr>
          <a:xfrm>
            <a:off x="0" y="13878560"/>
            <a:ext cx="4409440" cy="4409440"/>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5" name="Rectangle 4">
            <a:extLst>
              <a:ext uri="{FF2B5EF4-FFF2-40B4-BE49-F238E27FC236}">
                <a16:creationId xmlns:a16="http://schemas.microsoft.com/office/drawing/2014/main" id="{CCE19076-8E1B-9B5D-8DF3-CBECF1A72B6D}"/>
              </a:ext>
            </a:extLst>
          </p:cNvPr>
          <p:cNvSpPr/>
          <p:nvPr userDrawn="1"/>
        </p:nvSpPr>
        <p:spPr>
          <a:xfrm>
            <a:off x="28102560" y="0"/>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Rectangle 5">
            <a:extLst>
              <a:ext uri="{FF2B5EF4-FFF2-40B4-BE49-F238E27FC236}">
                <a16:creationId xmlns:a16="http://schemas.microsoft.com/office/drawing/2014/main" id="{7BB4B2DA-20B7-C441-4445-CA84E9F08469}"/>
              </a:ext>
            </a:extLst>
          </p:cNvPr>
          <p:cNvSpPr/>
          <p:nvPr userDrawn="1"/>
        </p:nvSpPr>
        <p:spPr>
          <a:xfrm>
            <a:off x="1956392" y="1938480"/>
            <a:ext cx="28686642" cy="14455764"/>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nchorCtr="0"/>
          <a:lstStyle/>
          <a:p>
            <a:pPr algn="ctr"/>
            <a:endParaRPr lang="en-GB" b="0" i="0">
              <a:latin typeface="Roboto" panose="02000000000000000000" pitchFamily="2" charset="0"/>
            </a:endParaRP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9" name="Oval 8">
            <a:extLst>
              <a:ext uri="{FF2B5EF4-FFF2-40B4-BE49-F238E27FC236}">
                <a16:creationId xmlns:a16="http://schemas.microsoft.com/office/drawing/2014/main" id="{154C57A2-9D74-1A11-0FF0-3D8E7ABAA7EC}"/>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12" name="Graphic 11" descr="Shield with solid fill">
            <a:extLst>
              <a:ext uri="{FF2B5EF4-FFF2-40B4-BE49-F238E27FC236}">
                <a16:creationId xmlns:a16="http://schemas.microsoft.com/office/drawing/2014/main" id="{05637826-AC1B-2EC2-96E4-FB66F0FB797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3" name="Text Placeholder 14">
            <a:extLst>
              <a:ext uri="{FF2B5EF4-FFF2-40B4-BE49-F238E27FC236}">
                <a16:creationId xmlns:a16="http://schemas.microsoft.com/office/drawing/2014/main" id="{560398A9-7128-1FB7-0EAA-A29E921FB31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8" name="Subtitle 2">
            <a:extLst>
              <a:ext uri="{FF2B5EF4-FFF2-40B4-BE49-F238E27FC236}">
                <a16:creationId xmlns:a16="http://schemas.microsoft.com/office/drawing/2014/main" id="{9E1A1336-8546-0C3C-A680-87F1532B6FB7}"/>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10" name="Title 1">
            <a:extLst>
              <a:ext uri="{FF2B5EF4-FFF2-40B4-BE49-F238E27FC236}">
                <a16:creationId xmlns:a16="http://schemas.microsoft.com/office/drawing/2014/main" id="{EA964907-026E-9532-7A05-E74469FD47C3}"/>
              </a:ext>
            </a:extLst>
          </p:cNvPr>
          <p:cNvSpPr>
            <a:spLocks noGrp="1"/>
          </p:cNvSpPr>
          <p:nvPr>
            <p:ph type="ctrTitle" hasCustomPrompt="1"/>
          </p:nvPr>
        </p:nvSpPr>
        <p:spPr>
          <a:xfrm>
            <a:off x="4063999" y="4530260"/>
            <a:ext cx="24384000" cy="4613740"/>
          </a:xfrm>
        </p:spPr>
        <p:txBody>
          <a:bodyPr anchor="b"/>
          <a:lstStyle>
            <a:lvl1pPr algn="ctr">
              <a:defRPr sz="16000">
                <a:ln>
                  <a:noFill/>
                </a:ln>
                <a:solidFill>
                  <a:srgbClr val="0E2432"/>
                </a:solidFill>
              </a:defRPr>
            </a:lvl1pPr>
          </a:lstStyle>
          <a:p>
            <a:r>
              <a:rPr lang="en-GB"/>
              <a:t>Click to edit </a:t>
            </a:r>
            <a:br>
              <a:rPr lang="en-GB"/>
            </a:br>
            <a:r>
              <a:rPr lang="en-GB"/>
              <a:t>Master title style</a:t>
            </a:r>
          </a:p>
        </p:txBody>
      </p:sp>
      <p:sp>
        <p:nvSpPr>
          <p:cNvPr id="14" name="Rectangle 13">
            <a:extLst>
              <a:ext uri="{FF2B5EF4-FFF2-40B4-BE49-F238E27FC236}">
                <a16:creationId xmlns:a16="http://schemas.microsoft.com/office/drawing/2014/main" id="{10196957-050F-EF81-80BC-EF7ECF668D96}"/>
              </a:ext>
            </a:extLst>
          </p:cNvPr>
          <p:cNvSpPr/>
          <p:nvPr userDrawn="1"/>
        </p:nvSpPr>
        <p:spPr>
          <a:xfrm>
            <a:off x="10185400" y="9427106"/>
            <a:ext cx="12217400"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118686151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9B4A2FD-B02E-C141-B983-0511B6EF1AA2}"/>
              </a:ext>
            </a:extLst>
          </p:cNvPr>
          <p:cNvSpPr/>
          <p:nvPr userDrawn="1"/>
        </p:nvSpPr>
        <p:spPr>
          <a:xfrm>
            <a:off x="0" y="0"/>
            <a:ext cx="16256000"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4" name="Rectangle 13">
            <a:extLst>
              <a:ext uri="{FF2B5EF4-FFF2-40B4-BE49-F238E27FC236}">
                <a16:creationId xmlns:a16="http://schemas.microsoft.com/office/drawing/2014/main" id="{6159EE42-631B-6820-FF8D-954789B3A004}"/>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9" name="Rectangle 8">
            <a:extLst>
              <a:ext uri="{FF2B5EF4-FFF2-40B4-BE49-F238E27FC236}">
                <a16:creationId xmlns:a16="http://schemas.microsoft.com/office/drawing/2014/main" id="{3C4DCA9B-B563-E065-1192-2153FE4FEA4F}"/>
              </a:ext>
            </a:extLst>
          </p:cNvPr>
          <p:cNvSpPr/>
          <p:nvPr userDrawn="1"/>
        </p:nvSpPr>
        <p:spPr>
          <a:xfrm>
            <a:off x="11100391" y="2828259"/>
            <a:ext cx="20601981" cy="12631481"/>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11100391" y="2828260"/>
            <a:ext cx="20601981" cy="12610213"/>
          </a:xfrm>
          <a:noFill/>
        </p:spPr>
        <p:txBody>
          <a:bodyPr wrap="square" lIns="720000" tIns="2880000" rIns="720000" bIns="1800000" numCol="1" spcCol="972000" anchor="b" anchorCtr="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iaculisLorem</a:t>
            </a:r>
            <a:r>
              <a:rPr lang="en-GB"/>
              <a:t>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 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 name="Picture Placeholder 9">
            <a:extLst>
              <a:ext uri="{FF2B5EF4-FFF2-40B4-BE49-F238E27FC236}">
                <a16:creationId xmlns:a16="http://schemas.microsoft.com/office/drawing/2014/main" id="{99217CF1-08AD-A9C8-EBA4-28D4B9357BC0}"/>
              </a:ext>
            </a:extLst>
          </p:cNvPr>
          <p:cNvSpPr>
            <a:spLocks noGrp="1"/>
          </p:cNvSpPr>
          <p:nvPr>
            <p:ph type="pic" sz="quarter" idx="13"/>
          </p:nvPr>
        </p:nvSpPr>
        <p:spPr>
          <a:xfrm>
            <a:off x="18951251" y="3955312"/>
            <a:ext cx="4703936" cy="4703936"/>
          </a:xfrm>
          <a:prstGeom prst="ellipse">
            <a:avLst/>
          </a:prstGeom>
          <a:solidFill>
            <a:srgbClr val="F37561"/>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Title 1">
            <a:extLst>
              <a:ext uri="{FF2B5EF4-FFF2-40B4-BE49-F238E27FC236}">
                <a16:creationId xmlns:a16="http://schemas.microsoft.com/office/drawing/2014/main" id="{9F7B2EEA-D232-D14E-A2CD-1B1463E5B8EA}"/>
              </a:ext>
            </a:extLst>
          </p:cNvPr>
          <p:cNvSpPr>
            <a:spLocks noGrp="1"/>
          </p:cNvSpPr>
          <p:nvPr>
            <p:ph type="ctrTitle" hasCustomPrompt="1"/>
          </p:nvPr>
        </p:nvSpPr>
        <p:spPr>
          <a:xfrm>
            <a:off x="1584434" y="7072717"/>
            <a:ext cx="8362454" cy="4121298"/>
          </a:xfrm>
        </p:spPr>
        <p:txBody>
          <a:bodyPr anchor="ctr" anchorCtr="0"/>
          <a:lstStyle>
            <a:lvl1pPr algn="l">
              <a:lnSpc>
                <a:spcPct val="80000"/>
              </a:lnSpc>
              <a:defRPr sz="16000">
                <a:ln>
                  <a:noFill/>
                </a:ln>
                <a:solidFill>
                  <a:schemeClr val="bg1"/>
                </a:solidFill>
              </a:defRPr>
            </a:lvl1pPr>
          </a:lstStyle>
          <a:p>
            <a:r>
              <a:rPr lang="en-GB"/>
              <a:t>Persons Quote</a:t>
            </a:r>
          </a:p>
        </p:txBody>
      </p:sp>
      <p:pic>
        <p:nvPicPr>
          <p:cNvPr id="10" name="Picture 9">
            <a:extLst>
              <a:ext uri="{FF2B5EF4-FFF2-40B4-BE49-F238E27FC236}">
                <a16:creationId xmlns:a16="http://schemas.microsoft.com/office/drawing/2014/main" id="{28E8F23D-4423-6043-CF26-AD15AC8F27F4}"/>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5" name="Graphic 4" descr="Shield with solid fill">
            <a:extLst>
              <a:ext uri="{FF2B5EF4-FFF2-40B4-BE49-F238E27FC236}">
                <a16:creationId xmlns:a16="http://schemas.microsoft.com/office/drawing/2014/main" id="{8A9B2ABE-F0EB-C642-BD92-FEF29FC3906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7EC6552-050F-4ABE-19C0-FF2E880773D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17" name="Graphic 16" descr="Open quotation mark with solid fill">
            <a:extLst>
              <a:ext uri="{FF2B5EF4-FFF2-40B4-BE49-F238E27FC236}">
                <a16:creationId xmlns:a16="http://schemas.microsoft.com/office/drawing/2014/main" id="{340ADC7C-1BCE-08DA-DBC5-4DB28A5FA2FF}"/>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7357140" y="-573863"/>
            <a:ext cx="6761716" cy="6761716"/>
          </a:xfrm>
          <a:prstGeom prst="rect">
            <a:avLst/>
          </a:prstGeom>
        </p:spPr>
      </p:pic>
      <p:pic>
        <p:nvPicPr>
          <p:cNvPr id="18" name="Graphic 17" descr="Open quotation mark with solid fill">
            <a:extLst>
              <a:ext uri="{FF2B5EF4-FFF2-40B4-BE49-F238E27FC236}">
                <a16:creationId xmlns:a16="http://schemas.microsoft.com/office/drawing/2014/main" id="{563CCA67-00F2-441B-8179-FFD3C11D288D}"/>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6590329" y="12078882"/>
            <a:ext cx="6761716" cy="6761716"/>
          </a:xfrm>
          <a:prstGeom prst="rect">
            <a:avLst/>
          </a:prstGeom>
        </p:spPr>
      </p:pic>
    </p:spTree>
    <p:extLst>
      <p:ext uri="{BB962C8B-B14F-4D97-AF65-F5344CB8AC3E}">
        <p14:creationId xmlns:p14="http://schemas.microsoft.com/office/powerpoint/2010/main" val="258064376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ext and Image Al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9034C1A-5571-1EF0-61BD-95BF4C8FE8A3}"/>
              </a:ext>
            </a:extLst>
          </p:cNvPr>
          <p:cNvSpPr/>
          <p:nvPr userDrawn="1"/>
        </p:nvSpPr>
        <p:spPr>
          <a:xfrm>
            <a:off x="0" y="22303"/>
            <a:ext cx="16255998" cy="18265698"/>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6" y="6936059"/>
            <a:ext cx="13932288" cy="978920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7254240"/>
          </a:xfrm>
          <a:solidFill>
            <a:srgbClr val="EFEFEF"/>
          </a:solidFill>
        </p:spPr>
        <p:txBody>
          <a:bodyPr lIns="360000" tIns="180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5" name="Content Placeholder 2">
            <a:extLst>
              <a:ext uri="{FF2B5EF4-FFF2-40B4-BE49-F238E27FC236}">
                <a16:creationId xmlns:a16="http://schemas.microsoft.com/office/drawing/2014/main" id="{20710D1B-D489-8F36-4A04-2B7A832E1C14}"/>
              </a:ext>
            </a:extLst>
          </p:cNvPr>
          <p:cNvSpPr>
            <a:spLocks noGrp="1"/>
          </p:cNvSpPr>
          <p:nvPr>
            <p:ph idx="14" hasCustomPrompt="1"/>
          </p:nvPr>
        </p:nvSpPr>
        <p:spPr>
          <a:xfrm>
            <a:off x="17231361" y="9806001"/>
            <a:ext cx="13370559" cy="6919264"/>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p>
        </p:txBody>
      </p:sp>
      <p:sp>
        <p:nvSpPr>
          <p:cNvPr id="14" name="Title 1">
            <a:extLst>
              <a:ext uri="{FF2B5EF4-FFF2-40B4-BE49-F238E27FC236}">
                <a16:creationId xmlns:a16="http://schemas.microsoft.com/office/drawing/2014/main" id="{004F10BC-7E21-7485-2C08-A48CA9AB4EC9}"/>
              </a:ext>
            </a:extLst>
          </p:cNvPr>
          <p:cNvSpPr>
            <a:spLocks noGrp="1"/>
          </p:cNvSpPr>
          <p:nvPr>
            <p:ph type="title"/>
          </p:nvPr>
        </p:nvSpPr>
        <p:spPr>
          <a:xfrm>
            <a:off x="1545606" y="1562735"/>
            <a:ext cx="13932288"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Rectangle 7">
            <a:extLst>
              <a:ext uri="{FF2B5EF4-FFF2-40B4-BE49-F238E27FC236}">
                <a16:creationId xmlns:a16="http://schemas.microsoft.com/office/drawing/2014/main" id="{FDD5E331-2A83-7127-6322-6D3CD3BE498F}"/>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Graphic 1" descr="Shield with solid fill">
            <a:extLst>
              <a:ext uri="{FF2B5EF4-FFF2-40B4-BE49-F238E27FC236}">
                <a16:creationId xmlns:a16="http://schemas.microsoft.com/office/drawing/2014/main" id="{C9A5DD31-4EEA-D8E8-F261-43773BFBA9E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7F2DE276-D050-D639-5FE4-66CB7EE6E03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00992827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Large Number Point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A475CEE-BB4A-2D86-7C80-523C8289834A}"/>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5">
            <a:extLst>
              <a:ext uri="{FF2B5EF4-FFF2-40B4-BE49-F238E27FC236}">
                <a16:creationId xmlns:a16="http://schemas.microsoft.com/office/drawing/2014/main" id="{3AD57CE1-8944-FAC5-39EC-2F7B727E1140}"/>
              </a:ext>
            </a:extLst>
          </p:cNvPr>
          <p:cNvSpPr>
            <a:spLocks noGrp="1"/>
          </p:cNvSpPr>
          <p:nvPr>
            <p:ph type="body" sz="quarter" idx="13" hasCustomPrompt="1"/>
          </p:nvPr>
        </p:nvSpPr>
        <p:spPr>
          <a:xfrm>
            <a:off x="5417264" y="6106887"/>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5" name="Text Placeholder 15">
            <a:extLst>
              <a:ext uri="{FF2B5EF4-FFF2-40B4-BE49-F238E27FC236}">
                <a16:creationId xmlns:a16="http://schemas.microsoft.com/office/drawing/2014/main" id="{57719C69-CC4B-5BCF-DBA0-04531B328412}"/>
              </a:ext>
            </a:extLst>
          </p:cNvPr>
          <p:cNvSpPr>
            <a:spLocks noGrp="1"/>
          </p:cNvSpPr>
          <p:nvPr>
            <p:ph type="body" sz="quarter" idx="26" hasCustomPrompt="1"/>
          </p:nvPr>
        </p:nvSpPr>
        <p:spPr>
          <a:xfrm>
            <a:off x="5417264" y="9858964"/>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7" name="Text Placeholder 15">
            <a:extLst>
              <a:ext uri="{FF2B5EF4-FFF2-40B4-BE49-F238E27FC236}">
                <a16:creationId xmlns:a16="http://schemas.microsoft.com/office/drawing/2014/main" id="{44DD1A52-F1B8-4E16-3C59-6B8A0C45220D}"/>
              </a:ext>
            </a:extLst>
          </p:cNvPr>
          <p:cNvSpPr>
            <a:spLocks noGrp="1"/>
          </p:cNvSpPr>
          <p:nvPr>
            <p:ph type="body" sz="quarter" idx="28" hasCustomPrompt="1"/>
          </p:nvPr>
        </p:nvSpPr>
        <p:spPr>
          <a:xfrm>
            <a:off x="5417264" y="13708851"/>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22" name="Text Placeholder 11">
            <a:extLst>
              <a:ext uri="{FF2B5EF4-FFF2-40B4-BE49-F238E27FC236}">
                <a16:creationId xmlns:a16="http://schemas.microsoft.com/office/drawing/2014/main" id="{93A148B5-171C-B7DB-1EFE-8C3954FE037F}"/>
              </a:ext>
            </a:extLst>
          </p:cNvPr>
          <p:cNvSpPr>
            <a:spLocks noGrp="1" noChangeAspect="1"/>
          </p:cNvSpPr>
          <p:nvPr>
            <p:ph type="body" sz="quarter" idx="10" hasCustomPrompt="1"/>
          </p:nvPr>
        </p:nvSpPr>
        <p:spPr>
          <a:xfrm>
            <a:off x="1676424" y="5957573"/>
            <a:ext cx="2815132" cy="2815132"/>
          </a:xfrm>
          <a:prstGeom prst="ellipse">
            <a:avLst/>
          </a:prstGeom>
          <a:solidFill>
            <a:srgbClr val="F37561"/>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23" name="Text Placeholder 11">
            <a:extLst>
              <a:ext uri="{FF2B5EF4-FFF2-40B4-BE49-F238E27FC236}">
                <a16:creationId xmlns:a16="http://schemas.microsoft.com/office/drawing/2014/main" id="{5EAC6CAC-96B4-F68E-09C5-814C776285A1}"/>
              </a:ext>
            </a:extLst>
          </p:cNvPr>
          <p:cNvSpPr>
            <a:spLocks noGrp="1" noChangeAspect="1"/>
          </p:cNvSpPr>
          <p:nvPr>
            <p:ph type="body" sz="quarter" idx="30" hasCustomPrompt="1"/>
          </p:nvPr>
        </p:nvSpPr>
        <p:spPr>
          <a:xfrm>
            <a:off x="1676423" y="9718476"/>
            <a:ext cx="2815132" cy="2815132"/>
          </a:xfrm>
          <a:prstGeom prst="ellipse">
            <a:avLst/>
          </a:prstGeom>
          <a:solidFill>
            <a:srgbClr val="F37561"/>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24" name="Text Placeholder 11">
            <a:extLst>
              <a:ext uri="{FF2B5EF4-FFF2-40B4-BE49-F238E27FC236}">
                <a16:creationId xmlns:a16="http://schemas.microsoft.com/office/drawing/2014/main" id="{EDC79241-29C2-DB2B-508D-3BCB7D9D8799}"/>
              </a:ext>
            </a:extLst>
          </p:cNvPr>
          <p:cNvSpPr>
            <a:spLocks noGrp="1" noChangeAspect="1"/>
          </p:cNvSpPr>
          <p:nvPr>
            <p:ph type="body" sz="quarter" idx="31" hasCustomPrompt="1"/>
          </p:nvPr>
        </p:nvSpPr>
        <p:spPr>
          <a:xfrm>
            <a:off x="1676423" y="13559537"/>
            <a:ext cx="2815132" cy="2815132"/>
          </a:xfrm>
          <a:prstGeom prst="ellipse">
            <a:avLst/>
          </a:prstGeom>
          <a:solidFill>
            <a:srgbClr val="F37561"/>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2" name="Title 1">
            <a:extLst>
              <a:ext uri="{FF2B5EF4-FFF2-40B4-BE49-F238E27FC236}">
                <a16:creationId xmlns:a16="http://schemas.microsoft.com/office/drawing/2014/main" id="{FA57CA26-A4D9-18D1-3C5A-E23294EB148A}"/>
              </a:ext>
            </a:extLst>
          </p:cNvPr>
          <p:cNvSpPr>
            <a:spLocks noGrp="1"/>
          </p:cNvSpPr>
          <p:nvPr>
            <p:ph type="title"/>
          </p:nvPr>
        </p:nvSpPr>
        <p:spPr>
          <a:xfrm>
            <a:off x="1545605" y="1562735"/>
            <a:ext cx="30149348" cy="2064769"/>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Oval 3">
            <a:extLst>
              <a:ext uri="{FF2B5EF4-FFF2-40B4-BE49-F238E27FC236}">
                <a16:creationId xmlns:a16="http://schemas.microsoft.com/office/drawing/2014/main" id="{C3ED4B7F-6A8D-F1C5-4738-EC9524E7C0DB}"/>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9" name="Picture 8">
            <a:extLst>
              <a:ext uri="{FF2B5EF4-FFF2-40B4-BE49-F238E27FC236}">
                <a16:creationId xmlns:a16="http://schemas.microsoft.com/office/drawing/2014/main" id="{04B9D1F7-4206-5A00-17EA-A99BCE45D3FE}"/>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7047F91B-5BBD-5986-24EB-0254E0EE21F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0E564BF-7783-B9F6-16CD-20CD642BF4C7}"/>
              </a:ext>
            </a:extLst>
          </p:cNvPr>
          <p:cNvSpPr>
            <a:spLocks noGrp="1"/>
          </p:cNvSpPr>
          <p:nvPr>
            <p:ph type="body" sz="quarter" idx="3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32412501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Smal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rgbClr val="F3756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rgbClr val="F3756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rgbClr val="F3756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5" name="Text Placeholder 15">
            <a:extLst>
              <a:ext uri="{FF2B5EF4-FFF2-40B4-BE49-F238E27FC236}">
                <a16:creationId xmlns:a16="http://schemas.microsoft.com/office/drawing/2014/main" id="{96448C6A-29BE-41E7-5832-855F6C95B62B}"/>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rgbClr val="F3756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rgbClr val="F3756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rgbClr val="F3756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0" name="Text Placeholder 15">
            <a:extLst>
              <a:ext uri="{FF2B5EF4-FFF2-40B4-BE49-F238E27FC236}">
                <a16:creationId xmlns:a16="http://schemas.microsoft.com/office/drawing/2014/main" id="{7299F715-9BD8-82BE-F9B9-FC387B915CC9}"/>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4AEF0EEC-ED23-52F9-3A4B-D02732907F03}"/>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5E0EB1D7-830B-3050-92F9-1FC3ED858C77}"/>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4F4A06D1-6286-02F8-A0A8-18065C534479}"/>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2" name="Text Placeholder 15">
            <a:extLst>
              <a:ext uri="{FF2B5EF4-FFF2-40B4-BE49-F238E27FC236}">
                <a16:creationId xmlns:a16="http://schemas.microsoft.com/office/drawing/2014/main" id="{9DED9F07-2D3E-BD82-1C67-E5CD8CAFA42D}"/>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Tree>
    <p:extLst>
      <p:ext uri="{BB962C8B-B14F-4D97-AF65-F5344CB8AC3E}">
        <p14:creationId xmlns:p14="http://schemas.microsoft.com/office/powerpoint/2010/main" val="4133941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Small Numbered Points 2">
    <p:bg>
      <p:bgPr>
        <a:solidFill>
          <a:srgbClr val="F3756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1A535F44-7A78-E770-AF9C-BD3D6C4906E8}"/>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C80E3FD6-1AC9-235B-8A02-AB62053529CC}"/>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C9E26B60-07B2-5A91-2E05-8B80B51C0270}"/>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4F4FFFE7-5086-EBF0-80E7-FBEEE9FEDACE}"/>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D3DDD754-EF11-82D5-2A1B-AEDBE41B2E9D}"/>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C5ECD316-0FC1-5D35-98F3-10F01D4486DC}"/>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01029788-A8B6-9855-56DC-17823C9800F2}"/>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31892240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2 Boxes Bullets">
    <p:bg>
      <p:bgPr>
        <a:solidFill>
          <a:srgbClr val="132433"/>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F4D54F-25D4-4917-C1FD-FD25B2CB6F6A}"/>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060245" y="5166653"/>
            <a:ext cx="13032555" cy="10449840"/>
          </a:xfrm>
          <a:solidFill>
            <a:srgbClr val="F37561"/>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921997" y="9634246"/>
            <a:ext cx="10449846"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15" name="Text Placeholder 11">
            <a:extLst>
              <a:ext uri="{FF2B5EF4-FFF2-40B4-BE49-F238E27FC236}">
                <a16:creationId xmlns:a16="http://schemas.microsoft.com/office/drawing/2014/main" id="{26CF3D4A-E60C-72B2-7A45-FAD17408CA3D}"/>
              </a:ext>
            </a:extLst>
          </p:cNvPr>
          <p:cNvSpPr>
            <a:spLocks noGrp="1"/>
          </p:cNvSpPr>
          <p:nvPr>
            <p:ph type="body" sz="quarter" idx="16"/>
          </p:nvPr>
        </p:nvSpPr>
        <p:spPr>
          <a:xfrm>
            <a:off x="18669818" y="5166649"/>
            <a:ext cx="13032555" cy="10449840"/>
          </a:xfrm>
          <a:solidFill>
            <a:srgbClr val="F37561"/>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CFD449F4-4A7A-2A0B-C2B8-99C0AA3D69F4}"/>
              </a:ext>
            </a:extLst>
          </p:cNvPr>
          <p:cNvSpPr>
            <a:spLocks noGrp="1"/>
          </p:cNvSpPr>
          <p:nvPr>
            <p:ph type="body" sz="quarter" idx="17" hasCustomPrompt="1"/>
          </p:nvPr>
        </p:nvSpPr>
        <p:spPr>
          <a:xfrm rot="16200000">
            <a:off x="12687579" y="9634244"/>
            <a:ext cx="10449841"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itle 1">
            <a:extLst>
              <a:ext uri="{FF2B5EF4-FFF2-40B4-BE49-F238E27FC236}">
                <a16:creationId xmlns:a16="http://schemas.microsoft.com/office/drawing/2014/main" id="{5F4A73BC-7B8E-DDBC-57AF-33347BE3EFF2}"/>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5" name="Picture 4" descr="A white letter on a black background&#10;&#10;Description automatically generated">
            <a:extLst>
              <a:ext uri="{FF2B5EF4-FFF2-40B4-BE49-F238E27FC236}">
                <a16:creationId xmlns:a16="http://schemas.microsoft.com/office/drawing/2014/main" id="{9C225DB8-F6F0-A4B0-2648-452A459D32B6}"/>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6" name="Oval 5">
            <a:extLst>
              <a:ext uri="{FF2B5EF4-FFF2-40B4-BE49-F238E27FC236}">
                <a16:creationId xmlns:a16="http://schemas.microsoft.com/office/drawing/2014/main" id="{0636CC7F-B8C2-D85B-2B49-F051487A00D5}"/>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61B8DBF4-51EC-E59F-C159-C3AC533E7C8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FB75B7A7-8B37-709E-23E3-DB23C399C06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08140214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3 Box Bullets">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6D1743D-C103-F3C8-0E7A-4EDE70A4DA5D}"/>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224680" y="5748110"/>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415458" y="9709170"/>
            <a:ext cx="9601201" cy="1679075"/>
          </a:xfrm>
          <a:solidFill>
            <a:srgbClr val="F37561"/>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ext Placeholder 11">
            <a:extLst>
              <a:ext uri="{FF2B5EF4-FFF2-40B4-BE49-F238E27FC236}">
                <a16:creationId xmlns:a16="http://schemas.microsoft.com/office/drawing/2014/main" id="{0889257F-6CC8-73EC-DEC7-0EAC977F9E76}"/>
              </a:ext>
            </a:extLst>
          </p:cNvPr>
          <p:cNvSpPr>
            <a:spLocks noGrp="1"/>
          </p:cNvSpPr>
          <p:nvPr>
            <p:ph type="body" sz="quarter" idx="25"/>
          </p:nvPr>
        </p:nvSpPr>
        <p:spPr>
          <a:xfrm>
            <a:off x="13786345" y="5788843"/>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3" name="Text Placeholder 15">
            <a:extLst>
              <a:ext uri="{FF2B5EF4-FFF2-40B4-BE49-F238E27FC236}">
                <a16:creationId xmlns:a16="http://schemas.microsoft.com/office/drawing/2014/main" id="{E1F660FF-BECB-A94F-1B32-0657B8E0BAFB}"/>
              </a:ext>
            </a:extLst>
          </p:cNvPr>
          <p:cNvSpPr>
            <a:spLocks noGrp="1"/>
          </p:cNvSpPr>
          <p:nvPr>
            <p:ph type="body" sz="quarter" idx="26" hasCustomPrompt="1"/>
          </p:nvPr>
        </p:nvSpPr>
        <p:spPr>
          <a:xfrm rot="16200000">
            <a:off x="8146207" y="9749903"/>
            <a:ext cx="9601201" cy="1679075"/>
          </a:xfrm>
          <a:solidFill>
            <a:srgbClr val="F37561"/>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4" name="Text Placeholder 11">
            <a:extLst>
              <a:ext uri="{FF2B5EF4-FFF2-40B4-BE49-F238E27FC236}">
                <a16:creationId xmlns:a16="http://schemas.microsoft.com/office/drawing/2014/main" id="{6EA0A646-B067-21FB-558D-28527A1F45AC}"/>
              </a:ext>
            </a:extLst>
          </p:cNvPr>
          <p:cNvSpPr>
            <a:spLocks noGrp="1"/>
          </p:cNvSpPr>
          <p:nvPr>
            <p:ph type="body" sz="quarter" idx="27"/>
          </p:nvPr>
        </p:nvSpPr>
        <p:spPr>
          <a:xfrm>
            <a:off x="24348011" y="5788842"/>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5" name="Text Placeholder 15">
            <a:extLst>
              <a:ext uri="{FF2B5EF4-FFF2-40B4-BE49-F238E27FC236}">
                <a16:creationId xmlns:a16="http://schemas.microsoft.com/office/drawing/2014/main" id="{6FDABE81-9DD6-9459-5C17-4B6F7AF8FA42}"/>
              </a:ext>
            </a:extLst>
          </p:cNvPr>
          <p:cNvSpPr>
            <a:spLocks noGrp="1"/>
          </p:cNvSpPr>
          <p:nvPr>
            <p:ph type="body" sz="quarter" idx="28" hasCustomPrompt="1"/>
          </p:nvPr>
        </p:nvSpPr>
        <p:spPr>
          <a:xfrm rot="16200000">
            <a:off x="18707873" y="9749902"/>
            <a:ext cx="9601201" cy="1679075"/>
          </a:xfrm>
          <a:solidFill>
            <a:srgbClr val="F37561"/>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6" name="Title 1">
            <a:extLst>
              <a:ext uri="{FF2B5EF4-FFF2-40B4-BE49-F238E27FC236}">
                <a16:creationId xmlns:a16="http://schemas.microsoft.com/office/drawing/2014/main" id="{7A19132A-CDA1-5545-221E-1C4421554F6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1" name="Picture 10">
            <a:extLst>
              <a:ext uri="{FF2B5EF4-FFF2-40B4-BE49-F238E27FC236}">
                <a16:creationId xmlns:a16="http://schemas.microsoft.com/office/drawing/2014/main" id="{832160D6-2620-AF7A-22C1-D02D2847073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13" name="Oval 12">
            <a:extLst>
              <a:ext uri="{FF2B5EF4-FFF2-40B4-BE49-F238E27FC236}">
                <a16:creationId xmlns:a16="http://schemas.microsoft.com/office/drawing/2014/main" id="{A41EFE78-A8DC-9DE2-FD4A-9672A841B2FF}"/>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7" name="Graphic 6" descr="Shield with solid fill">
            <a:extLst>
              <a:ext uri="{FF2B5EF4-FFF2-40B4-BE49-F238E27FC236}">
                <a16:creationId xmlns:a16="http://schemas.microsoft.com/office/drawing/2014/main" id="{A076B7FE-3FC3-F28C-F39C-D79A4A1AA5C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892A2DA6-F545-5793-28DA-59629607DBD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1246150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3 Boxes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7" name="Text Placeholder 15">
            <a:extLst>
              <a:ext uri="{FF2B5EF4-FFF2-40B4-BE49-F238E27FC236}">
                <a16:creationId xmlns:a16="http://schemas.microsoft.com/office/drawing/2014/main" id="{9593FA60-CC89-275E-D077-E0FAF39C6EA3}"/>
              </a:ext>
            </a:extLst>
          </p:cNvPr>
          <p:cNvSpPr>
            <a:spLocks noGrp="1"/>
          </p:cNvSpPr>
          <p:nvPr>
            <p:ph type="body" sz="quarter" idx="13"/>
          </p:nvPr>
        </p:nvSpPr>
        <p:spPr>
          <a:xfrm>
            <a:off x="1545605" y="5266222"/>
            <a:ext cx="30156768" cy="816428"/>
          </a:xfrm>
        </p:spPr>
        <p:txBody>
          <a:bodyPr>
            <a:normAutofit/>
          </a:bodyPr>
          <a:lstStyle>
            <a:lvl1pPr marL="0" indent="0">
              <a:buNone/>
              <a:defRPr sz="60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5" y="7674427"/>
            <a:ext cx="9112182" cy="7846243"/>
          </a:xfrm>
          <a:solidFill>
            <a:srgbClr val="0E2432"/>
          </a:solidFill>
        </p:spPr>
        <p:txBody>
          <a:bodyPr lIns="720000" tIns="720000" rIns="720000" bIns="720000">
            <a:normAutofit/>
          </a:bodyPr>
          <a:lstStyle>
            <a:lvl1pPr marL="0" indent="0">
              <a:buClr>
                <a:schemeClr val="bg1"/>
              </a:buClr>
              <a:buFontTx/>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12067898"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22590191"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38526657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able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FE525A9-8289-9C57-5C2E-6F384E06DCB0}"/>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70"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1"/>
                </a:solidFill>
              </a:defRPr>
            </a:lvl1pPr>
          </a:lstStyle>
          <a:p>
            <a:endParaRPr lang="en-US"/>
          </a:p>
        </p:txBody>
      </p:sp>
      <p:pic>
        <p:nvPicPr>
          <p:cNvPr id="2" name="Picture 1" descr="A white letter on a black background&#10;&#10;Description automatically generated">
            <a:extLst>
              <a:ext uri="{FF2B5EF4-FFF2-40B4-BE49-F238E27FC236}">
                <a16:creationId xmlns:a16="http://schemas.microsoft.com/office/drawing/2014/main" id="{FEF6903B-52D3-E90B-66A6-C16B4F2A0A60}"/>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047D550-88BE-E1ED-6CB7-03DAC83C11C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1902F3F-28BC-DADA-EA90-864F542FBCE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75116376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able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956E6BB-87E4-2914-06C8-5E1BF5393C6B}"/>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2">
                    <a:lumMod val="50000"/>
                  </a:schemeClr>
                </a:solidFill>
              </a:defRPr>
            </a:lvl1pPr>
          </a:lstStyle>
          <a:p>
            <a:endParaRPr lang="en-US"/>
          </a:p>
        </p:txBody>
      </p:sp>
      <p:pic>
        <p:nvPicPr>
          <p:cNvPr id="4" name="Graphic 3" descr="Shield with solid fill">
            <a:extLst>
              <a:ext uri="{FF2B5EF4-FFF2-40B4-BE49-F238E27FC236}">
                <a16:creationId xmlns:a16="http://schemas.microsoft.com/office/drawing/2014/main" id="{3CB8805A-7337-55BE-4048-652EC94D0C3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9124CCF-BE99-4276-5941-465DDDB41C4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51107773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Graph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2" name="Chart Placeholder 4">
            <a:extLst>
              <a:ext uri="{FF2B5EF4-FFF2-40B4-BE49-F238E27FC236}">
                <a16:creationId xmlns:a16="http://schemas.microsoft.com/office/drawing/2014/main" id="{308C7F60-D4C5-48A8-873E-511E00DDEF28}"/>
              </a:ext>
            </a:extLst>
          </p:cNvPr>
          <p:cNvSpPr>
            <a:spLocks noGrp="1"/>
          </p:cNvSpPr>
          <p:nvPr>
            <p:ph type="chart" sz="quarter" idx="23"/>
          </p:nvPr>
        </p:nvSpPr>
        <p:spPr>
          <a:xfrm>
            <a:off x="1559079" y="4981575"/>
            <a:ext cx="30143296" cy="11188700"/>
          </a:xfrm>
        </p:spPr>
        <p:txBody>
          <a:bodyPr/>
          <a:lstStyle>
            <a:lvl1pPr marL="0" indent="0">
              <a:buFontTx/>
              <a:buNone/>
              <a:defRPr>
                <a:solidFill>
                  <a:schemeClr val="bg1"/>
                </a:solidFill>
              </a:defRPr>
            </a:lvl1pPr>
          </a:lstStyle>
          <a:p>
            <a:endParaRPr lang="en-GB"/>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8090839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Graph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Chart Placeholder 4">
            <a:extLst>
              <a:ext uri="{FF2B5EF4-FFF2-40B4-BE49-F238E27FC236}">
                <a16:creationId xmlns:a16="http://schemas.microsoft.com/office/drawing/2014/main" id="{54BCE7E5-E5A6-1383-5D81-2D622B781FA6}"/>
              </a:ext>
            </a:extLst>
          </p:cNvPr>
          <p:cNvSpPr>
            <a:spLocks noGrp="1"/>
          </p:cNvSpPr>
          <p:nvPr>
            <p:ph type="chart" sz="quarter" idx="23"/>
          </p:nvPr>
        </p:nvSpPr>
        <p:spPr>
          <a:xfrm>
            <a:off x="1545605" y="4981575"/>
            <a:ext cx="30156770" cy="11188700"/>
          </a:xfrm>
        </p:spPr>
        <p:txBody>
          <a:bodyPr/>
          <a:lstStyle>
            <a:lvl1pPr marL="0" indent="0">
              <a:buFontTx/>
              <a:buNone/>
              <a:defRPr>
                <a:solidFill>
                  <a:schemeClr val="bg2">
                    <a:lumMod val="50000"/>
                  </a:schemeClr>
                </a:solidFill>
              </a:defRPr>
            </a:lvl1pPr>
          </a:lstStyle>
          <a:p>
            <a:endParaRPr lang="en-GB"/>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24644368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Timeline 1">
    <p:bg>
      <p:bgPr>
        <a:solidFill>
          <a:srgbClr val="0E2432"/>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D04F548F-5952-044E-021F-37B93C40DD8F}"/>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BC297AEA-505B-B4F3-B5FD-6BB27C43B5AB}"/>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0B378121-8F63-4386-3A8B-C76E3BEB5362}"/>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C4269773-59C3-5AF8-FA3D-975A8EAB622E}"/>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521788B7-C4BB-098E-C9E6-870CCD2718F7}"/>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6157C838-0CFC-FED8-E1E4-4D95577C00E1}"/>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C92B63EB-FA23-CA82-8829-7C94DCE13AC1}"/>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BE6D85AA-BC7C-FCD4-CE40-0ED585335BEE}"/>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2ECB1412-D95E-E472-E8E6-DA3AEDE90AB1}"/>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382645327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imeline 2">
    <p:bg>
      <p:bgPr>
        <a:solidFill>
          <a:srgbClr val="F37561"/>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135E4630-28EA-39EF-2DCD-D719421E29C9}"/>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1C5BEAB0-2B4D-1DB2-128E-EE319209FC25}"/>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3FF990BF-5FFB-D724-6B70-D6E188DAC016}"/>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7D7E7618-FBA3-CE9A-4F5D-05E68C10C487}"/>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39CF25E5-1621-E8B6-6EFA-9BF51094AB4B}"/>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43ABD4A5-5541-5ADD-D294-EA5903B38DEB}"/>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FF623B19-80B9-1AB3-0ED5-4F4E43207FE6}"/>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693F49A1-0EEC-4752-6690-90DE777D1341}"/>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93B81162-E068-0D4A-4B4C-BB7AA4D26079}"/>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94181101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imeline 3">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chemeClr val="bg1"/>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rgbClr val="0E2432"/>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rgbClr val="0E2432"/>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rgbClr val="0E2432"/>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F37561"/>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F37561"/>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F37561"/>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rgbClr val="0E2432"/>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rgbClr val="0E2432"/>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rgbClr val="0E2432"/>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F37561"/>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F37561"/>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F37561"/>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Tree>
    <p:extLst>
      <p:ext uri="{BB962C8B-B14F-4D97-AF65-F5344CB8AC3E}">
        <p14:creationId xmlns:p14="http://schemas.microsoft.com/office/powerpoint/2010/main" val="304266088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imeline 4">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rgbClr val="0E2432"/>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chemeClr val="bg1"/>
          </a:solidFill>
          <a:ln w="63500" cap="sq">
            <a:solidFill>
              <a:srgbClr val="F37561"/>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chemeClr val="bg1"/>
          </a:solidFill>
          <a:ln w="63500" cap="sq">
            <a:solidFill>
              <a:srgbClr val="F37561"/>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chemeClr val="bg1"/>
          </a:solidFill>
          <a:ln w="63500" cap="sq">
            <a:solidFill>
              <a:srgbClr val="F37561"/>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F37561"/>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F37561"/>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F37561"/>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chemeClr val="bg1"/>
          </a:solidFill>
          <a:ln w="63500" cap="sq">
            <a:solidFill>
              <a:srgbClr val="F37561"/>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chemeClr val="bg1"/>
          </a:solidFill>
          <a:ln w="63500" cap="sq">
            <a:solidFill>
              <a:srgbClr val="F37561"/>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chemeClr val="bg1"/>
          </a:solidFill>
          <a:ln w="63500" cap="sq">
            <a:solidFill>
              <a:srgbClr val="F37561"/>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F37561"/>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F37561"/>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F37561"/>
          </a:solidFill>
          <a:ln w="63500" cap="sq">
            <a:solidFill>
              <a:srgbClr val="F37561"/>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pic>
        <p:nvPicPr>
          <p:cNvPr id="91" name="Picture 90">
            <a:extLst>
              <a:ext uri="{FF2B5EF4-FFF2-40B4-BE49-F238E27FC236}">
                <a16:creationId xmlns:a16="http://schemas.microsoft.com/office/drawing/2014/main" id="{1CB0C554-63C6-7679-8672-9C1C4D794209}"/>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150872555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Meet The Team">
    <p:bg>
      <p:bgPr>
        <a:solidFill>
          <a:schemeClr val="bg1"/>
        </a:solidFill>
        <a:effectLst/>
      </p:bgPr>
    </p:bg>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1A764735-FAA6-3190-321C-3192A5D6ADD0}"/>
              </a:ext>
            </a:extLst>
          </p:cNvPr>
          <p:cNvSpPr/>
          <p:nvPr userDrawn="1"/>
        </p:nvSpPr>
        <p:spPr>
          <a:xfrm>
            <a:off x="0" y="4365961"/>
            <a:ext cx="32511999" cy="13922039"/>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3200"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1545606" y="1562735"/>
            <a:ext cx="30156768"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Meet the team</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Picture Placeholder 10">
            <a:extLst>
              <a:ext uri="{FF2B5EF4-FFF2-40B4-BE49-F238E27FC236}">
                <a16:creationId xmlns:a16="http://schemas.microsoft.com/office/drawing/2014/main" id="{E6A05909-953F-CE87-0F19-A1A71C163F45}"/>
              </a:ext>
            </a:extLst>
          </p:cNvPr>
          <p:cNvSpPr>
            <a:spLocks noGrp="1"/>
          </p:cNvSpPr>
          <p:nvPr>
            <p:ph type="pic" sz="quarter" idx="11" hasCustomPrompt="1"/>
          </p:nvPr>
        </p:nvSpPr>
        <p:spPr>
          <a:xfrm>
            <a:off x="1545606" y="5183096"/>
            <a:ext cx="3145806" cy="3145806"/>
          </a:xfrm>
          <a:prstGeom prst="ellipse">
            <a:avLst/>
          </a:prstGeom>
          <a:solidFill>
            <a:srgbClr val="F37561"/>
          </a:solidFill>
        </p:spPr>
        <p:txBody>
          <a:bodyPr tIns="288000">
            <a:normAutofit/>
          </a:bodyPr>
          <a:lstStyle>
            <a:lvl1pPr marL="0" indent="0" algn="ctr">
              <a:buFontTx/>
              <a:buNone/>
              <a:defRPr sz="3200"/>
            </a:lvl1pPr>
          </a:lstStyle>
          <a:p>
            <a:r>
              <a:rPr lang="en-GB"/>
              <a:t>Photo</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5177806"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5177806"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1" name="Picture Placeholder 10">
            <a:extLst>
              <a:ext uri="{FF2B5EF4-FFF2-40B4-BE49-F238E27FC236}">
                <a16:creationId xmlns:a16="http://schemas.microsoft.com/office/drawing/2014/main" id="{07A3D379-D9D0-7340-77C7-442211BAE515}"/>
              </a:ext>
            </a:extLst>
          </p:cNvPr>
          <p:cNvSpPr>
            <a:spLocks noGrp="1"/>
          </p:cNvSpPr>
          <p:nvPr>
            <p:ph type="pic" sz="quarter" idx="14" hasCustomPrompt="1"/>
          </p:nvPr>
        </p:nvSpPr>
        <p:spPr>
          <a:xfrm>
            <a:off x="11959608" y="5183096"/>
            <a:ext cx="3145806" cy="3145806"/>
          </a:xfrm>
          <a:prstGeom prst="ellipse">
            <a:avLst/>
          </a:prstGeom>
          <a:solidFill>
            <a:srgbClr val="F37561"/>
          </a:solidFill>
        </p:spPr>
        <p:txBody>
          <a:bodyPr tIns="288000">
            <a:normAutofit/>
          </a:bodyPr>
          <a:lstStyle>
            <a:lvl1pPr marL="0" indent="0" algn="ctr">
              <a:buFontTx/>
              <a:buNone/>
              <a:defRPr sz="3200"/>
            </a:lvl1pPr>
          </a:lstStyle>
          <a:p>
            <a:r>
              <a:rPr lang="en-GB"/>
              <a:t>Photo</a:t>
            </a:r>
          </a:p>
        </p:txBody>
      </p:sp>
      <p:sp>
        <p:nvSpPr>
          <p:cNvPr id="32" name="Text Placeholder 14">
            <a:extLst>
              <a:ext uri="{FF2B5EF4-FFF2-40B4-BE49-F238E27FC236}">
                <a16:creationId xmlns:a16="http://schemas.microsoft.com/office/drawing/2014/main" id="{3A24B5C8-719F-70F2-53BB-BA4C2F154FC8}"/>
              </a:ext>
            </a:extLst>
          </p:cNvPr>
          <p:cNvSpPr>
            <a:spLocks noGrp="1"/>
          </p:cNvSpPr>
          <p:nvPr>
            <p:ph type="body" sz="quarter" idx="15" hasCustomPrompt="1"/>
          </p:nvPr>
        </p:nvSpPr>
        <p:spPr>
          <a:xfrm>
            <a:off x="15591808"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3" name="Text Placeholder 17">
            <a:extLst>
              <a:ext uri="{FF2B5EF4-FFF2-40B4-BE49-F238E27FC236}">
                <a16:creationId xmlns:a16="http://schemas.microsoft.com/office/drawing/2014/main" id="{02367384-A055-2022-B30F-2F13A84A5E7D}"/>
              </a:ext>
            </a:extLst>
          </p:cNvPr>
          <p:cNvSpPr>
            <a:spLocks noGrp="1"/>
          </p:cNvSpPr>
          <p:nvPr>
            <p:ph type="body" sz="quarter" idx="16" hasCustomPrompt="1"/>
          </p:nvPr>
        </p:nvSpPr>
        <p:spPr>
          <a:xfrm>
            <a:off x="15591808"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4" name="Picture Placeholder 10">
            <a:extLst>
              <a:ext uri="{FF2B5EF4-FFF2-40B4-BE49-F238E27FC236}">
                <a16:creationId xmlns:a16="http://schemas.microsoft.com/office/drawing/2014/main" id="{0B7A3671-0FE2-0466-545F-92EACA3A5540}"/>
              </a:ext>
            </a:extLst>
          </p:cNvPr>
          <p:cNvSpPr>
            <a:spLocks noGrp="1"/>
          </p:cNvSpPr>
          <p:nvPr>
            <p:ph type="pic" sz="quarter" idx="17" hasCustomPrompt="1"/>
          </p:nvPr>
        </p:nvSpPr>
        <p:spPr>
          <a:xfrm>
            <a:off x="22275179" y="5218791"/>
            <a:ext cx="3145806" cy="3145806"/>
          </a:xfrm>
          <a:prstGeom prst="ellipse">
            <a:avLst/>
          </a:prstGeom>
          <a:solidFill>
            <a:srgbClr val="F37561"/>
          </a:solidFill>
        </p:spPr>
        <p:txBody>
          <a:bodyPr tIns="288000">
            <a:normAutofit/>
          </a:bodyPr>
          <a:lstStyle>
            <a:lvl1pPr marL="0" indent="0" algn="ctr">
              <a:buFontTx/>
              <a:buNone/>
              <a:defRPr sz="3200"/>
            </a:lvl1pPr>
          </a:lstStyle>
          <a:p>
            <a:r>
              <a:rPr lang="en-GB"/>
              <a:t>Photo</a:t>
            </a:r>
          </a:p>
        </p:txBody>
      </p:sp>
      <p:sp>
        <p:nvSpPr>
          <p:cNvPr id="35" name="Text Placeholder 14">
            <a:extLst>
              <a:ext uri="{FF2B5EF4-FFF2-40B4-BE49-F238E27FC236}">
                <a16:creationId xmlns:a16="http://schemas.microsoft.com/office/drawing/2014/main" id="{FA41745B-95AC-6E6B-32A3-8D77E5FE3D82}"/>
              </a:ext>
            </a:extLst>
          </p:cNvPr>
          <p:cNvSpPr>
            <a:spLocks noGrp="1"/>
          </p:cNvSpPr>
          <p:nvPr>
            <p:ph type="body" sz="quarter" idx="18" hasCustomPrompt="1"/>
          </p:nvPr>
        </p:nvSpPr>
        <p:spPr>
          <a:xfrm>
            <a:off x="25907379" y="5625191"/>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6" name="Text Placeholder 17">
            <a:extLst>
              <a:ext uri="{FF2B5EF4-FFF2-40B4-BE49-F238E27FC236}">
                <a16:creationId xmlns:a16="http://schemas.microsoft.com/office/drawing/2014/main" id="{8CFD1DC0-BC06-A75E-E757-B79B843903D1}"/>
              </a:ext>
            </a:extLst>
          </p:cNvPr>
          <p:cNvSpPr>
            <a:spLocks noGrp="1"/>
          </p:cNvSpPr>
          <p:nvPr>
            <p:ph type="body" sz="quarter" idx="19" hasCustomPrompt="1"/>
          </p:nvPr>
        </p:nvSpPr>
        <p:spPr>
          <a:xfrm>
            <a:off x="25907379" y="6996791"/>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7" name="Picture Placeholder 10">
            <a:extLst>
              <a:ext uri="{FF2B5EF4-FFF2-40B4-BE49-F238E27FC236}">
                <a16:creationId xmlns:a16="http://schemas.microsoft.com/office/drawing/2014/main" id="{70AC3881-8028-AF35-6BD6-EE16CF84EF17}"/>
              </a:ext>
            </a:extLst>
          </p:cNvPr>
          <p:cNvSpPr>
            <a:spLocks noGrp="1"/>
          </p:cNvSpPr>
          <p:nvPr>
            <p:ph type="pic" sz="quarter" idx="20" hasCustomPrompt="1"/>
          </p:nvPr>
        </p:nvSpPr>
        <p:spPr>
          <a:xfrm>
            <a:off x="7311406" y="9273990"/>
            <a:ext cx="3145806" cy="3145806"/>
          </a:xfrm>
          <a:prstGeom prst="ellipse">
            <a:avLst/>
          </a:prstGeom>
          <a:solidFill>
            <a:srgbClr val="F37561"/>
          </a:solidFill>
        </p:spPr>
        <p:txBody>
          <a:bodyPr tIns="288000">
            <a:normAutofit/>
          </a:bodyPr>
          <a:lstStyle>
            <a:lvl1pPr marL="0" indent="0" algn="ctr">
              <a:buFontTx/>
              <a:buNone/>
              <a:defRPr sz="3200"/>
            </a:lvl1pPr>
          </a:lstStyle>
          <a:p>
            <a:r>
              <a:rPr lang="en-GB"/>
              <a:t>Photo</a:t>
            </a:r>
          </a:p>
        </p:txBody>
      </p:sp>
      <p:sp>
        <p:nvSpPr>
          <p:cNvPr id="38" name="Text Placeholder 14">
            <a:extLst>
              <a:ext uri="{FF2B5EF4-FFF2-40B4-BE49-F238E27FC236}">
                <a16:creationId xmlns:a16="http://schemas.microsoft.com/office/drawing/2014/main" id="{96B7A565-3694-DF6A-03D9-A45CFD86AEFE}"/>
              </a:ext>
            </a:extLst>
          </p:cNvPr>
          <p:cNvSpPr>
            <a:spLocks noGrp="1"/>
          </p:cNvSpPr>
          <p:nvPr>
            <p:ph type="body" sz="quarter" idx="21" hasCustomPrompt="1"/>
          </p:nvPr>
        </p:nvSpPr>
        <p:spPr>
          <a:xfrm>
            <a:off x="10943606"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9" name="Text Placeholder 17">
            <a:extLst>
              <a:ext uri="{FF2B5EF4-FFF2-40B4-BE49-F238E27FC236}">
                <a16:creationId xmlns:a16="http://schemas.microsoft.com/office/drawing/2014/main" id="{6A55216E-EB47-2AD1-0AE7-1CE2875E1849}"/>
              </a:ext>
            </a:extLst>
          </p:cNvPr>
          <p:cNvSpPr>
            <a:spLocks noGrp="1"/>
          </p:cNvSpPr>
          <p:nvPr>
            <p:ph type="body" sz="quarter" idx="22" hasCustomPrompt="1"/>
          </p:nvPr>
        </p:nvSpPr>
        <p:spPr>
          <a:xfrm>
            <a:off x="10943606"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0" name="Picture Placeholder 10">
            <a:extLst>
              <a:ext uri="{FF2B5EF4-FFF2-40B4-BE49-F238E27FC236}">
                <a16:creationId xmlns:a16="http://schemas.microsoft.com/office/drawing/2014/main" id="{92AFDCB9-6EC9-6B7D-DB3F-0345524BD0C5}"/>
              </a:ext>
            </a:extLst>
          </p:cNvPr>
          <p:cNvSpPr>
            <a:spLocks noGrp="1"/>
          </p:cNvSpPr>
          <p:nvPr>
            <p:ph type="pic" sz="quarter" idx="23" hasCustomPrompt="1"/>
          </p:nvPr>
        </p:nvSpPr>
        <p:spPr>
          <a:xfrm>
            <a:off x="17725408" y="9273990"/>
            <a:ext cx="3145806" cy="3145806"/>
          </a:xfrm>
          <a:prstGeom prst="ellipse">
            <a:avLst/>
          </a:prstGeom>
          <a:solidFill>
            <a:srgbClr val="F37561"/>
          </a:solidFill>
        </p:spPr>
        <p:txBody>
          <a:bodyPr tIns="288000">
            <a:normAutofit/>
          </a:bodyPr>
          <a:lstStyle>
            <a:lvl1pPr marL="0" indent="0" algn="ctr">
              <a:buFontTx/>
              <a:buNone/>
              <a:defRPr sz="3200"/>
            </a:lvl1pPr>
          </a:lstStyle>
          <a:p>
            <a:r>
              <a:rPr lang="en-GB"/>
              <a:t>Photo</a:t>
            </a:r>
          </a:p>
        </p:txBody>
      </p:sp>
      <p:sp>
        <p:nvSpPr>
          <p:cNvPr id="41" name="Text Placeholder 14">
            <a:extLst>
              <a:ext uri="{FF2B5EF4-FFF2-40B4-BE49-F238E27FC236}">
                <a16:creationId xmlns:a16="http://schemas.microsoft.com/office/drawing/2014/main" id="{14927227-E7CB-D4FC-887C-0830ADC71C37}"/>
              </a:ext>
            </a:extLst>
          </p:cNvPr>
          <p:cNvSpPr>
            <a:spLocks noGrp="1"/>
          </p:cNvSpPr>
          <p:nvPr>
            <p:ph type="body" sz="quarter" idx="24" hasCustomPrompt="1"/>
          </p:nvPr>
        </p:nvSpPr>
        <p:spPr>
          <a:xfrm>
            <a:off x="21357608"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2" name="Text Placeholder 17">
            <a:extLst>
              <a:ext uri="{FF2B5EF4-FFF2-40B4-BE49-F238E27FC236}">
                <a16:creationId xmlns:a16="http://schemas.microsoft.com/office/drawing/2014/main" id="{1D99CD9A-E75B-7390-7B18-CF9826213657}"/>
              </a:ext>
            </a:extLst>
          </p:cNvPr>
          <p:cNvSpPr>
            <a:spLocks noGrp="1"/>
          </p:cNvSpPr>
          <p:nvPr>
            <p:ph type="body" sz="quarter" idx="25" hasCustomPrompt="1"/>
          </p:nvPr>
        </p:nvSpPr>
        <p:spPr>
          <a:xfrm>
            <a:off x="21357608"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6" name="Picture Placeholder 10">
            <a:extLst>
              <a:ext uri="{FF2B5EF4-FFF2-40B4-BE49-F238E27FC236}">
                <a16:creationId xmlns:a16="http://schemas.microsoft.com/office/drawing/2014/main" id="{4072AB04-1930-AE0D-FB3E-8BB61DE7D0CE}"/>
              </a:ext>
            </a:extLst>
          </p:cNvPr>
          <p:cNvSpPr>
            <a:spLocks noGrp="1"/>
          </p:cNvSpPr>
          <p:nvPr>
            <p:ph type="pic" sz="quarter" idx="26" hasCustomPrompt="1"/>
          </p:nvPr>
        </p:nvSpPr>
        <p:spPr>
          <a:xfrm>
            <a:off x="1545608" y="13125252"/>
            <a:ext cx="3145806" cy="3145806"/>
          </a:xfrm>
          <a:prstGeom prst="ellipse">
            <a:avLst/>
          </a:prstGeom>
          <a:solidFill>
            <a:srgbClr val="F37561"/>
          </a:solidFill>
        </p:spPr>
        <p:txBody>
          <a:bodyPr tIns="288000">
            <a:normAutofit/>
          </a:bodyPr>
          <a:lstStyle>
            <a:lvl1pPr marL="0" indent="0" algn="ctr">
              <a:buFontTx/>
              <a:buNone/>
              <a:defRPr sz="3200"/>
            </a:lvl1pPr>
          </a:lstStyle>
          <a:p>
            <a:r>
              <a:rPr lang="en-GB"/>
              <a:t>Photo</a:t>
            </a:r>
          </a:p>
        </p:txBody>
      </p:sp>
      <p:sp>
        <p:nvSpPr>
          <p:cNvPr id="47" name="Text Placeholder 14">
            <a:extLst>
              <a:ext uri="{FF2B5EF4-FFF2-40B4-BE49-F238E27FC236}">
                <a16:creationId xmlns:a16="http://schemas.microsoft.com/office/drawing/2014/main" id="{5BC080B6-BD37-54AD-E555-BE9B6F6B555B}"/>
              </a:ext>
            </a:extLst>
          </p:cNvPr>
          <p:cNvSpPr>
            <a:spLocks noGrp="1"/>
          </p:cNvSpPr>
          <p:nvPr>
            <p:ph type="body" sz="quarter" idx="27" hasCustomPrompt="1"/>
          </p:nvPr>
        </p:nvSpPr>
        <p:spPr>
          <a:xfrm>
            <a:off x="5177808"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8" name="Text Placeholder 17">
            <a:extLst>
              <a:ext uri="{FF2B5EF4-FFF2-40B4-BE49-F238E27FC236}">
                <a16:creationId xmlns:a16="http://schemas.microsoft.com/office/drawing/2014/main" id="{7783BC12-FF25-5235-1A91-B3C5B06FB8AB}"/>
              </a:ext>
            </a:extLst>
          </p:cNvPr>
          <p:cNvSpPr>
            <a:spLocks noGrp="1"/>
          </p:cNvSpPr>
          <p:nvPr>
            <p:ph type="body" sz="quarter" idx="28" hasCustomPrompt="1"/>
          </p:nvPr>
        </p:nvSpPr>
        <p:spPr>
          <a:xfrm>
            <a:off x="5177808"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9" name="Picture Placeholder 10">
            <a:extLst>
              <a:ext uri="{FF2B5EF4-FFF2-40B4-BE49-F238E27FC236}">
                <a16:creationId xmlns:a16="http://schemas.microsoft.com/office/drawing/2014/main" id="{D5AC4149-C7E8-C4AE-F9B3-5A1CFEC24F89}"/>
              </a:ext>
            </a:extLst>
          </p:cNvPr>
          <p:cNvSpPr>
            <a:spLocks noGrp="1"/>
          </p:cNvSpPr>
          <p:nvPr>
            <p:ph type="pic" sz="quarter" idx="29" hasCustomPrompt="1"/>
          </p:nvPr>
        </p:nvSpPr>
        <p:spPr>
          <a:xfrm>
            <a:off x="11959610" y="13125252"/>
            <a:ext cx="3145806" cy="3145806"/>
          </a:xfrm>
          <a:prstGeom prst="ellipse">
            <a:avLst/>
          </a:prstGeom>
          <a:solidFill>
            <a:srgbClr val="F37561"/>
          </a:solidFill>
        </p:spPr>
        <p:txBody>
          <a:bodyPr tIns="288000">
            <a:normAutofit/>
          </a:bodyPr>
          <a:lstStyle>
            <a:lvl1pPr marL="0" indent="0" algn="ctr">
              <a:buFontTx/>
              <a:buNone/>
              <a:defRPr sz="3200"/>
            </a:lvl1pPr>
          </a:lstStyle>
          <a:p>
            <a:r>
              <a:rPr lang="en-GB"/>
              <a:t>Photo</a:t>
            </a:r>
          </a:p>
        </p:txBody>
      </p:sp>
      <p:sp>
        <p:nvSpPr>
          <p:cNvPr id="50" name="Text Placeholder 14">
            <a:extLst>
              <a:ext uri="{FF2B5EF4-FFF2-40B4-BE49-F238E27FC236}">
                <a16:creationId xmlns:a16="http://schemas.microsoft.com/office/drawing/2014/main" id="{4A126325-0835-3CBB-961A-0B7E59A6F06F}"/>
              </a:ext>
            </a:extLst>
          </p:cNvPr>
          <p:cNvSpPr>
            <a:spLocks noGrp="1"/>
          </p:cNvSpPr>
          <p:nvPr>
            <p:ph type="body" sz="quarter" idx="30" hasCustomPrompt="1"/>
          </p:nvPr>
        </p:nvSpPr>
        <p:spPr>
          <a:xfrm>
            <a:off x="15591810"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1" name="Text Placeholder 17">
            <a:extLst>
              <a:ext uri="{FF2B5EF4-FFF2-40B4-BE49-F238E27FC236}">
                <a16:creationId xmlns:a16="http://schemas.microsoft.com/office/drawing/2014/main" id="{C789064A-DA47-0D97-A520-648503729F11}"/>
              </a:ext>
            </a:extLst>
          </p:cNvPr>
          <p:cNvSpPr>
            <a:spLocks noGrp="1"/>
          </p:cNvSpPr>
          <p:nvPr>
            <p:ph type="body" sz="quarter" idx="31" hasCustomPrompt="1"/>
          </p:nvPr>
        </p:nvSpPr>
        <p:spPr>
          <a:xfrm>
            <a:off x="15591810"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52" name="Picture Placeholder 10">
            <a:extLst>
              <a:ext uri="{FF2B5EF4-FFF2-40B4-BE49-F238E27FC236}">
                <a16:creationId xmlns:a16="http://schemas.microsoft.com/office/drawing/2014/main" id="{6550BA89-AC6C-FE38-687B-37D6B43BB006}"/>
              </a:ext>
            </a:extLst>
          </p:cNvPr>
          <p:cNvSpPr>
            <a:spLocks noGrp="1"/>
          </p:cNvSpPr>
          <p:nvPr>
            <p:ph type="pic" sz="quarter" idx="32" hasCustomPrompt="1"/>
          </p:nvPr>
        </p:nvSpPr>
        <p:spPr>
          <a:xfrm>
            <a:off x="22275181" y="13160947"/>
            <a:ext cx="3145806" cy="3145806"/>
          </a:xfrm>
          <a:prstGeom prst="ellipse">
            <a:avLst/>
          </a:prstGeom>
          <a:solidFill>
            <a:srgbClr val="F37561"/>
          </a:solidFill>
        </p:spPr>
        <p:txBody>
          <a:bodyPr tIns="288000">
            <a:normAutofit/>
          </a:bodyPr>
          <a:lstStyle>
            <a:lvl1pPr marL="0" indent="0" algn="ctr">
              <a:buFontTx/>
              <a:buNone/>
              <a:defRPr sz="3200"/>
            </a:lvl1pPr>
          </a:lstStyle>
          <a:p>
            <a:r>
              <a:rPr lang="en-GB"/>
              <a:t>Photo</a:t>
            </a:r>
          </a:p>
        </p:txBody>
      </p:sp>
      <p:sp>
        <p:nvSpPr>
          <p:cNvPr id="53" name="Text Placeholder 14">
            <a:extLst>
              <a:ext uri="{FF2B5EF4-FFF2-40B4-BE49-F238E27FC236}">
                <a16:creationId xmlns:a16="http://schemas.microsoft.com/office/drawing/2014/main" id="{3C08E7BE-077C-3DD3-FF4C-BE9CFADAA9D6}"/>
              </a:ext>
            </a:extLst>
          </p:cNvPr>
          <p:cNvSpPr>
            <a:spLocks noGrp="1"/>
          </p:cNvSpPr>
          <p:nvPr>
            <p:ph type="body" sz="quarter" idx="33" hasCustomPrompt="1"/>
          </p:nvPr>
        </p:nvSpPr>
        <p:spPr>
          <a:xfrm>
            <a:off x="25907381" y="13567347"/>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4" name="Text Placeholder 17">
            <a:extLst>
              <a:ext uri="{FF2B5EF4-FFF2-40B4-BE49-F238E27FC236}">
                <a16:creationId xmlns:a16="http://schemas.microsoft.com/office/drawing/2014/main" id="{F16E1B2F-1005-16C6-A38E-7F0E78B913D0}"/>
              </a:ext>
            </a:extLst>
          </p:cNvPr>
          <p:cNvSpPr>
            <a:spLocks noGrp="1"/>
          </p:cNvSpPr>
          <p:nvPr>
            <p:ph type="body" sz="quarter" idx="34" hasCustomPrompt="1"/>
          </p:nvPr>
        </p:nvSpPr>
        <p:spPr>
          <a:xfrm>
            <a:off x="25907381" y="14938947"/>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351350940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Percentage Stats Whit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F3756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F3756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F3756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F3756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Tree>
    <p:extLst>
      <p:ext uri="{BB962C8B-B14F-4D97-AF65-F5344CB8AC3E}">
        <p14:creationId xmlns:p14="http://schemas.microsoft.com/office/powerpoint/2010/main" val="359314074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Percentage Stats Slate">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solidFill>
                  <a:srgbClr val="F37561"/>
                </a:solidFill>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F3756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solidFill>
                  <a:srgbClr val="F37561"/>
                </a:solidFill>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F3756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solidFill>
                  <a:srgbClr val="F37561"/>
                </a:solidFill>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F3756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solidFill>
                  <a:srgbClr val="F37561"/>
                </a:solidFill>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F37561"/>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156389316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2 Icon Boxes">
    <p:bg>
      <p:bgPr>
        <a:solidFill>
          <a:srgbClr val="F3756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3"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7034591"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22797512"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7" name="Text Placeholder 11">
            <a:extLst>
              <a:ext uri="{FF2B5EF4-FFF2-40B4-BE49-F238E27FC236}">
                <a16:creationId xmlns:a16="http://schemas.microsoft.com/office/drawing/2014/main" id="{A208D5CB-412C-E27F-A6D7-E05769005746}"/>
              </a:ext>
            </a:extLst>
          </p:cNvPr>
          <p:cNvSpPr>
            <a:spLocks noGrp="1"/>
          </p:cNvSpPr>
          <p:nvPr>
            <p:ph type="body" sz="quarter" idx="31"/>
          </p:nvPr>
        </p:nvSpPr>
        <p:spPr>
          <a:xfrm>
            <a:off x="17308524"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A8D5A08E-71A7-EEB0-E848-E09FE8EC9A58}"/>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50883889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Icon Boxes">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4" y="8588827"/>
            <a:ext cx="6659555" cy="7846243"/>
          </a:xfrm>
          <a:solidFill>
            <a:srgbClr val="0E2432"/>
          </a:solidFill>
        </p:spPr>
        <p:txBody>
          <a:bodyPr lIns="720000" tIns="720000" rIns="720000" bIns="720000">
            <a:normAutofit/>
          </a:bodyPr>
          <a:lstStyle>
            <a:lvl1pPr marL="0" indent="0">
              <a:buClr>
                <a:schemeClr val="bg1"/>
              </a:buClr>
              <a:buFontTx/>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9378009"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17210414"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Text Placeholder 11">
            <a:extLst>
              <a:ext uri="{FF2B5EF4-FFF2-40B4-BE49-F238E27FC236}">
                <a16:creationId xmlns:a16="http://schemas.microsoft.com/office/drawing/2014/main" id="{2BE0266D-15CC-FC7F-158E-DBE3C803B032}"/>
              </a:ext>
            </a:extLst>
          </p:cNvPr>
          <p:cNvSpPr>
            <a:spLocks noGrp="1"/>
          </p:cNvSpPr>
          <p:nvPr>
            <p:ph type="body" sz="quarter" idx="28"/>
          </p:nvPr>
        </p:nvSpPr>
        <p:spPr>
          <a:xfrm>
            <a:off x="25042818" y="8588826"/>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3167445" y="4475162"/>
            <a:ext cx="3415871" cy="3417553"/>
          </a:xfrm>
          <a:prstGeom prst="ellipse">
            <a:avLst/>
          </a:prstGeom>
          <a:solidFill>
            <a:srgbClr val="F37561"/>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10999850" y="4475162"/>
            <a:ext cx="3415871" cy="3417553"/>
          </a:xfrm>
          <a:prstGeom prst="ellipse">
            <a:avLst/>
          </a:prstGeom>
          <a:solidFill>
            <a:srgbClr val="F37561"/>
          </a:solidFill>
        </p:spPr>
        <p:txBody>
          <a:bodyPr>
            <a:normAutofit/>
          </a:bodyPr>
          <a:lstStyle>
            <a:lvl1pPr marL="0" indent="0" algn="ctr">
              <a:buFontTx/>
              <a:buNone/>
              <a:defRPr sz="4400">
                <a:solidFill>
                  <a:schemeClr val="bg1"/>
                </a:solidFill>
              </a:defRPr>
            </a:lvl1pPr>
          </a:lstStyle>
          <a:p>
            <a:r>
              <a:rPr lang="en-GB"/>
              <a:t>Icon</a:t>
            </a:r>
          </a:p>
        </p:txBody>
      </p:sp>
      <p:sp>
        <p:nvSpPr>
          <p:cNvPr id="16" name="Picture Placeholder 12">
            <a:extLst>
              <a:ext uri="{FF2B5EF4-FFF2-40B4-BE49-F238E27FC236}">
                <a16:creationId xmlns:a16="http://schemas.microsoft.com/office/drawing/2014/main" id="{E3D4349B-2389-D31C-CCE3-BF9771BE830B}"/>
              </a:ext>
            </a:extLst>
          </p:cNvPr>
          <p:cNvSpPr>
            <a:spLocks noGrp="1"/>
          </p:cNvSpPr>
          <p:nvPr>
            <p:ph type="pic" sz="quarter" idx="31" hasCustomPrompt="1"/>
          </p:nvPr>
        </p:nvSpPr>
        <p:spPr>
          <a:xfrm>
            <a:off x="18832255" y="4475162"/>
            <a:ext cx="3415871" cy="3417553"/>
          </a:xfrm>
          <a:prstGeom prst="ellipse">
            <a:avLst/>
          </a:prstGeom>
          <a:solidFill>
            <a:srgbClr val="F37561"/>
          </a:solidFill>
        </p:spPr>
        <p:txBody>
          <a:bodyPr>
            <a:normAutofit/>
          </a:bodyPr>
          <a:lstStyle>
            <a:lvl1pPr marL="0" indent="0" algn="ctr">
              <a:buFontTx/>
              <a:buNone/>
              <a:defRPr sz="4400">
                <a:solidFill>
                  <a:schemeClr val="bg1"/>
                </a:solidFill>
              </a:defRPr>
            </a:lvl1pPr>
          </a:lstStyle>
          <a:p>
            <a:r>
              <a:rPr lang="en-GB"/>
              <a:t>Icon</a:t>
            </a:r>
          </a:p>
        </p:txBody>
      </p:sp>
      <p:sp>
        <p:nvSpPr>
          <p:cNvPr id="17" name="Picture Placeholder 12">
            <a:extLst>
              <a:ext uri="{FF2B5EF4-FFF2-40B4-BE49-F238E27FC236}">
                <a16:creationId xmlns:a16="http://schemas.microsoft.com/office/drawing/2014/main" id="{AF8D34A5-705D-68DF-9951-9974EC956F55}"/>
              </a:ext>
            </a:extLst>
          </p:cNvPr>
          <p:cNvSpPr>
            <a:spLocks noGrp="1"/>
          </p:cNvSpPr>
          <p:nvPr>
            <p:ph type="pic" sz="quarter" idx="32" hasCustomPrompt="1"/>
          </p:nvPr>
        </p:nvSpPr>
        <p:spPr>
          <a:xfrm>
            <a:off x="26664660" y="4475162"/>
            <a:ext cx="3415871" cy="3417553"/>
          </a:xfrm>
          <a:prstGeom prst="ellipse">
            <a:avLst/>
          </a:prstGeom>
          <a:solidFill>
            <a:srgbClr val="F37561"/>
          </a:solidFill>
        </p:spPr>
        <p:txBody>
          <a:bodyPr>
            <a:normAutofit/>
          </a:bodyPr>
          <a:lstStyle>
            <a:lvl1pPr marL="0" indent="0" algn="ctr">
              <a:buFontTx/>
              <a:buNone/>
              <a:defRPr sz="4400">
                <a:solidFill>
                  <a:schemeClr val="bg1"/>
                </a:solidFill>
              </a:defRPr>
            </a:lvl1pPr>
          </a:lstStyle>
          <a:p>
            <a:r>
              <a:rPr lang="en-GB"/>
              <a:t>Icon</a:t>
            </a:r>
          </a:p>
        </p:txBody>
      </p:sp>
    </p:spTree>
    <p:extLst>
      <p:ext uri="{BB962C8B-B14F-4D97-AF65-F5344CB8AC3E}">
        <p14:creationId xmlns:p14="http://schemas.microsoft.com/office/powerpoint/2010/main" val="5400755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Vertica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gn="ct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2935068" y="4218621"/>
            <a:ext cx="1800000" cy="1800000"/>
          </a:xfrm>
          <a:prstGeom prst="ellipse">
            <a:avLst/>
          </a:prstGeom>
          <a:solidFill>
            <a:srgbClr val="F3756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8110020" y="4218621"/>
            <a:ext cx="1800000" cy="1800000"/>
          </a:xfrm>
          <a:prstGeom prst="ellipse">
            <a:avLst/>
          </a:prstGeom>
          <a:solidFill>
            <a:srgbClr val="F3756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3066535" y="4218621"/>
            <a:ext cx="1800000" cy="1800000"/>
          </a:xfrm>
          <a:prstGeom prst="ellipse">
            <a:avLst/>
          </a:prstGeom>
          <a:solidFill>
            <a:srgbClr val="F3756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8176790" y="4218621"/>
            <a:ext cx="1800000" cy="1800000"/>
          </a:xfrm>
          <a:prstGeom prst="ellipse">
            <a:avLst/>
          </a:prstGeom>
          <a:solidFill>
            <a:srgbClr val="F3756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23287045" y="4218621"/>
            <a:ext cx="1800000" cy="1800000"/>
          </a:xfrm>
          <a:prstGeom prst="ellipse">
            <a:avLst/>
          </a:prstGeom>
          <a:solidFill>
            <a:srgbClr val="F3756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28510459" y="4218621"/>
            <a:ext cx="1800000" cy="1800000"/>
          </a:xfrm>
          <a:prstGeom prst="ellipse">
            <a:avLst/>
          </a:prstGeom>
          <a:solidFill>
            <a:srgbClr val="F37561"/>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Text Placeholder 11">
            <a:extLst>
              <a:ext uri="{FF2B5EF4-FFF2-40B4-BE49-F238E27FC236}">
                <a16:creationId xmlns:a16="http://schemas.microsoft.com/office/drawing/2014/main" id="{C961B203-A1CF-4D47-4991-DB7CA2794B67}"/>
              </a:ext>
            </a:extLst>
          </p:cNvPr>
          <p:cNvSpPr>
            <a:spLocks noGrp="1"/>
          </p:cNvSpPr>
          <p:nvPr>
            <p:ph type="body" sz="quarter" idx="14"/>
          </p:nvPr>
        </p:nvSpPr>
        <p:spPr>
          <a:xfrm>
            <a:off x="1545604"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510AD692-1F83-3BE9-CC47-2A037F735D76}"/>
              </a:ext>
            </a:extLst>
          </p:cNvPr>
          <p:cNvSpPr>
            <a:spLocks noGrp="1"/>
          </p:cNvSpPr>
          <p:nvPr>
            <p:ph type="body" sz="quarter" idx="25"/>
          </p:nvPr>
        </p:nvSpPr>
        <p:spPr>
          <a:xfrm>
            <a:off x="6720556"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Text Placeholder 11">
            <a:extLst>
              <a:ext uri="{FF2B5EF4-FFF2-40B4-BE49-F238E27FC236}">
                <a16:creationId xmlns:a16="http://schemas.microsoft.com/office/drawing/2014/main" id="{D02A02C8-535D-5AE3-CB09-94A6C902E86F}"/>
              </a:ext>
            </a:extLst>
          </p:cNvPr>
          <p:cNvSpPr>
            <a:spLocks noGrp="1"/>
          </p:cNvSpPr>
          <p:nvPr>
            <p:ph type="body" sz="quarter" idx="27"/>
          </p:nvPr>
        </p:nvSpPr>
        <p:spPr>
          <a:xfrm>
            <a:off x="11677071"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5" name="Text Placeholder 11">
            <a:extLst>
              <a:ext uri="{FF2B5EF4-FFF2-40B4-BE49-F238E27FC236}">
                <a16:creationId xmlns:a16="http://schemas.microsoft.com/office/drawing/2014/main" id="{54245936-44CA-B3C2-BEE8-8D1909D565D2}"/>
              </a:ext>
            </a:extLst>
          </p:cNvPr>
          <p:cNvSpPr>
            <a:spLocks noGrp="1"/>
          </p:cNvSpPr>
          <p:nvPr>
            <p:ph type="body" sz="quarter" idx="28"/>
          </p:nvPr>
        </p:nvSpPr>
        <p:spPr>
          <a:xfrm>
            <a:off x="16787326"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2" name="Text Placeholder 11">
            <a:extLst>
              <a:ext uri="{FF2B5EF4-FFF2-40B4-BE49-F238E27FC236}">
                <a16:creationId xmlns:a16="http://schemas.microsoft.com/office/drawing/2014/main" id="{C0BC2E73-60F4-8A62-5E58-B7919AD01899}"/>
              </a:ext>
            </a:extLst>
          </p:cNvPr>
          <p:cNvSpPr>
            <a:spLocks noGrp="1"/>
          </p:cNvSpPr>
          <p:nvPr>
            <p:ph type="body" sz="quarter" idx="29"/>
          </p:nvPr>
        </p:nvSpPr>
        <p:spPr>
          <a:xfrm>
            <a:off x="21897581"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3" name="Text Placeholder 11">
            <a:extLst>
              <a:ext uri="{FF2B5EF4-FFF2-40B4-BE49-F238E27FC236}">
                <a16:creationId xmlns:a16="http://schemas.microsoft.com/office/drawing/2014/main" id="{E3516BDC-A773-8F21-304C-377A518F1413}"/>
              </a:ext>
            </a:extLst>
          </p:cNvPr>
          <p:cNvSpPr>
            <a:spLocks noGrp="1"/>
          </p:cNvSpPr>
          <p:nvPr>
            <p:ph type="body" sz="quarter" idx="30"/>
          </p:nvPr>
        </p:nvSpPr>
        <p:spPr>
          <a:xfrm>
            <a:off x="27120995" y="8588825"/>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6" name="Text Placeholder 14">
            <a:extLst>
              <a:ext uri="{FF2B5EF4-FFF2-40B4-BE49-F238E27FC236}">
                <a16:creationId xmlns:a16="http://schemas.microsoft.com/office/drawing/2014/main" id="{64198126-C653-A514-DDDF-32E924C63F09}"/>
              </a:ext>
            </a:extLst>
          </p:cNvPr>
          <p:cNvSpPr>
            <a:spLocks noGrp="1"/>
          </p:cNvSpPr>
          <p:nvPr>
            <p:ph type="body" sz="quarter" idx="31" hasCustomPrompt="1"/>
          </p:nvPr>
        </p:nvSpPr>
        <p:spPr>
          <a:xfrm>
            <a:off x="1545604"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1" name="Text Placeholder 14">
            <a:extLst>
              <a:ext uri="{FF2B5EF4-FFF2-40B4-BE49-F238E27FC236}">
                <a16:creationId xmlns:a16="http://schemas.microsoft.com/office/drawing/2014/main" id="{8957B3F4-F6BA-F021-F8BD-55898630AF5D}"/>
              </a:ext>
            </a:extLst>
          </p:cNvPr>
          <p:cNvSpPr>
            <a:spLocks noGrp="1"/>
          </p:cNvSpPr>
          <p:nvPr>
            <p:ph type="body" sz="quarter" idx="32" hasCustomPrompt="1"/>
          </p:nvPr>
        </p:nvSpPr>
        <p:spPr>
          <a:xfrm>
            <a:off x="6720555"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2" name="Text Placeholder 14">
            <a:extLst>
              <a:ext uri="{FF2B5EF4-FFF2-40B4-BE49-F238E27FC236}">
                <a16:creationId xmlns:a16="http://schemas.microsoft.com/office/drawing/2014/main" id="{8F410F2C-4ACE-85C2-94D5-B7901E6C8001}"/>
              </a:ext>
            </a:extLst>
          </p:cNvPr>
          <p:cNvSpPr>
            <a:spLocks noGrp="1"/>
          </p:cNvSpPr>
          <p:nvPr>
            <p:ph type="body" sz="quarter" idx="33" hasCustomPrompt="1"/>
          </p:nvPr>
        </p:nvSpPr>
        <p:spPr>
          <a:xfrm>
            <a:off x="11677071"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3" name="Text Placeholder 14">
            <a:extLst>
              <a:ext uri="{FF2B5EF4-FFF2-40B4-BE49-F238E27FC236}">
                <a16:creationId xmlns:a16="http://schemas.microsoft.com/office/drawing/2014/main" id="{836C7636-B127-595C-AC39-DE76D39712A5}"/>
              </a:ext>
            </a:extLst>
          </p:cNvPr>
          <p:cNvSpPr>
            <a:spLocks noGrp="1"/>
          </p:cNvSpPr>
          <p:nvPr>
            <p:ph type="body" sz="quarter" idx="34" hasCustomPrompt="1"/>
          </p:nvPr>
        </p:nvSpPr>
        <p:spPr>
          <a:xfrm>
            <a:off x="1678732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4" name="Text Placeholder 14">
            <a:extLst>
              <a:ext uri="{FF2B5EF4-FFF2-40B4-BE49-F238E27FC236}">
                <a16:creationId xmlns:a16="http://schemas.microsoft.com/office/drawing/2014/main" id="{DFF9769C-D925-69B8-F7EF-C7082E9C02B9}"/>
              </a:ext>
            </a:extLst>
          </p:cNvPr>
          <p:cNvSpPr>
            <a:spLocks noGrp="1"/>
          </p:cNvSpPr>
          <p:nvPr>
            <p:ph type="body" sz="quarter" idx="35" hasCustomPrompt="1"/>
          </p:nvPr>
        </p:nvSpPr>
        <p:spPr>
          <a:xfrm>
            <a:off x="21897580"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5" name="Text Placeholder 14">
            <a:extLst>
              <a:ext uri="{FF2B5EF4-FFF2-40B4-BE49-F238E27FC236}">
                <a16:creationId xmlns:a16="http://schemas.microsoft.com/office/drawing/2014/main" id="{6DD7DEFA-A1F6-8EB6-B19D-332F9B1B4A5F}"/>
              </a:ext>
            </a:extLst>
          </p:cNvPr>
          <p:cNvSpPr>
            <a:spLocks noGrp="1"/>
          </p:cNvSpPr>
          <p:nvPr>
            <p:ph type="body" sz="quarter" idx="36" hasCustomPrompt="1"/>
          </p:nvPr>
        </p:nvSpPr>
        <p:spPr>
          <a:xfrm>
            <a:off x="2710408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Tree>
    <p:extLst>
      <p:ext uri="{BB962C8B-B14F-4D97-AF65-F5344CB8AC3E}">
        <p14:creationId xmlns:p14="http://schemas.microsoft.com/office/powerpoint/2010/main" val="335510832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Text and Quot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7" name="Rectangle 6">
            <a:extLst>
              <a:ext uri="{FF2B5EF4-FFF2-40B4-BE49-F238E27FC236}">
                <a16:creationId xmlns:a16="http://schemas.microsoft.com/office/drawing/2014/main" id="{74662ABA-569A-CBB8-F224-0522D2A57B57}"/>
              </a:ext>
            </a:extLst>
          </p:cNvPr>
          <p:cNvSpPr/>
          <p:nvPr userDrawn="1"/>
        </p:nvSpPr>
        <p:spPr>
          <a:xfrm>
            <a:off x="17231360" y="1890762"/>
            <a:ext cx="13370560" cy="14516678"/>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Graphic 8" descr="Open quotation mark with solid fill">
            <a:extLst>
              <a:ext uri="{FF2B5EF4-FFF2-40B4-BE49-F238E27FC236}">
                <a16:creationId xmlns:a16="http://schemas.microsoft.com/office/drawing/2014/main" id="{D8737E9E-11BA-292A-851D-F7DA27ABC358}"/>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5621419" y="-1487908"/>
            <a:ext cx="6761716" cy="6761716"/>
          </a:xfrm>
          <a:prstGeom prst="rect">
            <a:avLst/>
          </a:prstGeom>
        </p:spPr>
      </p:pic>
      <p:pic>
        <p:nvPicPr>
          <p:cNvPr id="10" name="Graphic 9" descr="Open quotation mark with solid fill">
            <a:extLst>
              <a:ext uri="{FF2B5EF4-FFF2-40B4-BE49-F238E27FC236}">
                <a16:creationId xmlns:a16="http://schemas.microsoft.com/office/drawing/2014/main" id="{AB7E82AD-0604-572D-27E9-001DE37F3E60}"/>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5477439" y="13013135"/>
            <a:ext cx="6761716" cy="6761716"/>
          </a:xfrm>
          <a:prstGeom prst="rect">
            <a:avLst/>
          </a:prstGeom>
        </p:spPr>
      </p:pic>
      <p:sp>
        <p:nvSpPr>
          <p:cNvPr id="17" name="Text Placeholder 8">
            <a:extLst>
              <a:ext uri="{FF2B5EF4-FFF2-40B4-BE49-F238E27FC236}">
                <a16:creationId xmlns:a16="http://schemas.microsoft.com/office/drawing/2014/main" id="{02AA9FA1-D642-AD10-5AEF-495858E6557D}"/>
              </a:ext>
            </a:extLst>
          </p:cNvPr>
          <p:cNvSpPr>
            <a:spLocks noGrp="1"/>
          </p:cNvSpPr>
          <p:nvPr>
            <p:ph type="body" sz="quarter" idx="14" hasCustomPrompt="1"/>
          </p:nvPr>
        </p:nvSpPr>
        <p:spPr>
          <a:xfrm>
            <a:off x="17231360" y="1890762"/>
            <a:ext cx="13370560" cy="14507478"/>
          </a:xfrm>
          <a:noFill/>
        </p:spPr>
        <p:txBody>
          <a:bodyPr lIns="1440000" tIns="2520000" rIns="1440000" bIns="2520000">
            <a:noAutofit/>
          </a:bodyPr>
          <a:lstStyle>
            <a:lvl1pPr marL="0" indent="0">
              <a:lnSpc>
                <a:spcPct val="100000"/>
              </a:lnSpc>
              <a:buFontTx/>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Tree>
    <p:extLst>
      <p:ext uri="{BB962C8B-B14F-4D97-AF65-F5344CB8AC3E}">
        <p14:creationId xmlns:p14="http://schemas.microsoft.com/office/powerpoint/2010/main" val="406331072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3157836" y="5422206"/>
            <a:ext cx="26127075" cy="3406675"/>
          </a:xfrm>
        </p:spPr>
        <p:txBody>
          <a:bodyPr wrap="square" lIns="0" tIns="108000" bIns="108000" anchor="b" anchorCtr="0">
            <a:spAutoFit/>
          </a:bodyPr>
          <a:lstStyle>
            <a:lvl1pPr algn="ctr">
              <a:lnSpc>
                <a:spcPct val="80000"/>
              </a:lnSpc>
              <a:defRPr sz="25900">
                <a:solidFill>
                  <a:schemeClr val="bg1"/>
                </a:solidFill>
              </a:defRPr>
            </a:lvl1pPr>
          </a:lstStyle>
          <a:p>
            <a:r>
              <a:rPr lang="en-GB"/>
              <a:t>Thank You</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
        <p:nvSpPr>
          <p:cNvPr id="29" name="Picture Placeholder 10">
            <a:extLst>
              <a:ext uri="{FF2B5EF4-FFF2-40B4-BE49-F238E27FC236}">
                <a16:creationId xmlns:a16="http://schemas.microsoft.com/office/drawing/2014/main" id="{901C626B-0D33-5929-54FC-0759F7D25FBC}"/>
              </a:ext>
            </a:extLst>
          </p:cNvPr>
          <p:cNvSpPr>
            <a:spLocks noGrp="1"/>
          </p:cNvSpPr>
          <p:nvPr>
            <p:ph type="pic" sz="quarter" idx="11" hasCustomPrompt="1"/>
          </p:nvPr>
        </p:nvSpPr>
        <p:spPr>
          <a:xfrm>
            <a:off x="1545606" y="13341283"/>
            <a:ext cx="3145806" cy="3145806"/>
          </a:xfrm>
          <a:prstGeom prst="ellipse">
            <a:avLst/>
          </a:prstGeom>
          <a:solidFill>
            <a:srgbClr val="F37561"/>
          </a:solidFill>
        </p:spPr>
        <p:txBody>
          <a:bodyPr tIns="288000">
            <a:normAutofit/>
          </a:bodyPr>
          <a:lstStyle>
            <a:lvl1pPr marL="0" indent="0" algn="ctr">
              <a:buFontTx/>
              <a:buNone/>
              <a:defRPr sz="3200">
                <a:solidFill>
                  <a:schemeClr val="bg1"/>
                </a:solidFill>
              </a:defRPr>
            </a:lvl1pPr>
          </a:lstStyle>
          <a:p>
            <a:r>
              <a:rPr lang="en-GB"/>
              <a:t>Photo</a:t>
            </a:r>
          </a:p>
        </p:txBody>
      </p:sp>
      <p:sp>
        <p:nvSpPr>
          <p:cNvPr id="30" name="Text Placeholder 14">
            <a:extLst>
              <a:ext uri="{FF2B5EF4-FFF2-40B4-BE49-F238E27FC236}">
                <a16:creationId xmlns:a16="http://schemas.microsoft.com/office/drawing/2014/main" id="{50900B83-AC22-9955-4554-9C9498CB4E35}"/>
              </a:ext>
            </a:extLst>
          </p:cNvPr>
          <p:cNvSpPr>
            <a:spLocks noGrp="1"/>
          </p:cNvSpPr>
          <p:nvPr>
            <p:ph type="body" sz="quarter" idx="12" hasCustomPrompt="1"/>
          </p:nvPr>
        </p:nvSpPr>
        <p:spPr>
          <a:xfrm>
            <a:off x="5177806"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1" name="Text Placeholder 17">
            <a:extLst>
              <a:ext uri="{FF2B5EF4-FFF2-40B4-BE49-F238E27FC236}">
                <a16:creationId xmlns:a16="http://schemas.microsoft.com/office/drawing/2014/main" id="{0E6F3C40-2689-8F65-4BCD-1FB9CBBF31B2}"/>
              </a:ext>
            </a:extLst>
          </p:cNvPr>
          <p:cNvSpPr>
            <a:spLocks noGrp="1"/>
          </p:cNvSpPr>
          <p:nvPr>
            <p:ph type="body" sz="quarter" idx="13" hasCustomPrompt="1"/>
          </p:nvPr>
        </p:nvSpPr>
        <p:spPr>
          <a:xfrm>
            <a:off x="5177806"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2" name="Picture Placeholder 10">
            <a:extLst>
              <a:ext uri="{FF2B5EF4-FFF2-40B4-BE49-F238E27FC236}">
                <a16:creationId xmlns:a16="http://schemas.microsoft.com/office/drawing/2014/main" id="{5C3DB3AF-DAF5-9941-ACEF-EF84A82755CA}"/>
              </a:ext>
            </a:extLst>
          </p:cNvPr>
          <p:cNvSpPr>
            <a:spLocks noGrp="1"/>
          </p:cNvSpPr>
          <p:nvPr>
            <p:ph type="pic" sz="quarter" idx="14" hasCustomPrompt="1"/>
          </p:nvPr>
        </p:nvSpPr>
        <p:spPr>
          <a:xfrm>
            <a:off x="11959608" y="13341283"/>
            <a:ext cx="3145806" cy="3145806"/>
          </a:xfrm>
          <a:prstGeom prst="ellipse">
            <a:avLst/>
          </a:prstGeom>
          <a:solidFill>
            <a:srgbClr val="F37561"/>
          </a:solidFill>
        </p:spPr>
        <p:txBody>
          <a:bodyPr tIns="288000">
            <a:normAutofit/>
          </a:bodyPr>
          <a:lstStyle>
            <a:lvl1pPr marL="0" indent="0" algn="ctr">
              <a:buFontTx/>
              <a:buNone/>
              <a:defRPr sz="3200">
                <a:solidFill>
                  <a:schemeClr val="bg1"/>
                </a:solidFill>
              </a:defRPr>
            </a:lvl1pPr>
          </a:lstStyle>
          <a:p>
            <a:r>
              <a:rPr lang="en-GB"/>
              <a:t>Photo</a:t>
            </a:r>
          </a:p>
        </p:txBody>
      </p:sp>
      <p:sp>
        <p:nvSpPr>
          <p:cNvPr id="33" name="Text Placeholder 14">
            <a:extLst>
              <a:ext uri="{FF2B5EF4-FFF2-40B4-BE49-F238E27FC236}">
                <a16:creationId xmlns:a16="http://schemas.microsoft.com/office/drawing/2014/main" id="{50D9C939-810D-BF2D-969E-3FFEF158D451}"/>
              </a:ext>
            </a:extLst>
          </p:cNvPr>
          <p:cNvSpPr>
            <a:spLocks noGrp="1"/>
          </p:cNvSpPr>
          <p:nvPr>
            <p:ph type="body" sz="quarter" idx="15" hasCustomPrompt="1"/>
          </p:nvPr>
        </p:nvSpPr>
        <p:spPr>
          <a:xfrm>
            <a:off x="15591808"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4" name="Text Placeholder 17">
            <a:extLst>
              <a:ext uri="{FF2B5EF4-FFF2-40B4-BE49-F238E27FC236}">
                <a16:creationId xmlns:a16="http://schemas.microsoft.com/office/drawing/2014/main" id="{70BCFDE7-38FA-5C16-0400-879936CCA05E}"/>
              </a:ext>
            </a:extLst>
          </p:cNvPr>
          <p:cNvSpPr>
            <a:spLocks noGrp="1"/>
          </p:cNvSpPr>
          <p:nvPr>
            <p:ph type="body" sz="quarter" idx="16" hasCustomPrompt="1"/>
          </p:nvPr>
        </p:nvSpPr>
        <p:spPr>
          <a:xfrm>
            <a:off x="15591808"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5" name="Picture Placeholder 10">
            <a:extLst>
              <a:ext uri="{FF2B5EF4-FFF2-40B4-BE49-F238E27FC236}">
                <a16:creationId xmlns:a16="http://schemas.microsoft.com/office/drawing/2014/main" id="{B8E50E08-B2B7-472F-96B8-D1E8940B6F70}"/>
              </a:ext>
            </a:extLst>
          </p:cNvPr>
          <p:cNvSpPr>
            <a:spLocks noGrp="1"/>
          </p:cNvSpPr>
          <p:nvPr>
            <p:ph type="pic" sz="quarter" idx="17" hasCustomPrompt="1"/>
          </p:nvPr>
        </p:nvSpPr>
        <p:spPr>
          <a:xfrm>
            <a:off x="22275179" y="13376978"/>
            <a:ext cx="3145806" cy="3145806"/>
          </a:xfrm>
          <a:prstGeom prst="ellipse">
            <a:avLst/>
          </a:prstGeom>
          <a:solidFill>
            <a:srgbClr val="F37561"/>
          </a:solidFill>
        </p:spPr>
        <p:txBody>
          <a:bodyPr tIns="288000">
            <a:normAutofit/>
          </a:bodyPr>
          <a:lstStyle>
            <a:lvl1pPr marL="0" indent="0" algn="ctr">
              <a:buFontTx/>
              <a:buNone/>
              <a:defRPr sz="3200">
                <a:solidFill>
                  <a:schemeClr val="bg1"/>
                </a:solidFill>
              </a:defRPr>
            </a:lvl1pPr>
          </a:lstStyle>
          <a:p>
            <a:r>
              <a:rPr lang="en-GB"/>
              <a:t>Photo</a:t>
            </a:r>
          </a:p>
        </p:txBody>
      </p:sp>
      <p:sp>
        <p:nvSpPr>
          <p:cNvPr id="36" name="Text Placeholder 14">
            <a:extLst>
              <a:ext uri="{FF2B5EF4-FFF2-40B4-BE49-F238E27FC236}">
                <a16:creationId xmlns:a16="http://schemas.microsoft.com/office/drawing/2014/main" id="{90F6A5E5-A9D3-6466-E170-4E40EA6C3812}"/>
              </a:ext>
            </a:extLst>
          </p:cNvPr>
          <p:cNvSpPr>
            <a:spLocks noGrp="1"/>
          </p:cNvSpPr>
          <p:nvPr>
            <p:ph type="body" sz="quarter" idx="18" hasCustomPrompt="1"/>
          </p:nvPr>
        </p:nvSpPr>
        <p:spPr>
          <a:xfrm>
            <a:off x="25907379" y="13783378"/>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7" name="Text Placeholder 17">
            <a:extLst>
              <a:ext uri="{FF2B5EF4-FFF2-40B4-BE49-F238E27FC236}">
                <a16:creationId xmlns:a16="http://schemas.microsoft.com/office/drawing/2014/main" id="{80E70A12-EAD9-900C-6046-F5BCD9644015}"/>
              </a:ext>
            </a:extLst>
          </p:cNvPr>
          <p:cNvSpPr>
            <a:spLocks noGrp="1"/>
          </p:cNvSpPr>
          <p:nvPr>
            <p:ph type="body" sz="quarter" idx="19" hasCustomPrompt="1"/>
          </p:nvPr>
        </p:nvSpPr>
        <p:spPr>
          <a:xfrm>
            <a:off x="25907379" y="15154978"/>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334012314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cSld name="Picture with Caption 4">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049688C-2A31-CD45-8EA2-A5AA11BA56DE}"/>
              </a:ext>
            </a:extLst>
          </p:cNvPr>
          <p:cNvSpPr/>
          <p:nvPr userDrawn="1"/>
        </p:nvSpPr>
        <p:spPr>
          <a:xfrm>
            <a:off x="16255998" y="3284718"/>
            <a:ext cx="15234357" cy="1293776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67"/>
          </a:p>
        </p:txBody>
      </p:sp>
      <p:sp>
        <p:nvSpPr>
          <p:cNvPr id="2" name="Title 1"/>
          <p:cNvSpPr>
            <a:spLocks noGrp="1"/>
          </p:cNvSpPr>
          <p:nvPr>
            <p:ph type="title" hasCustomPrompt="1"/>
          </p:nvPr>
        </p:nvSpPr>
        <p:spPr>
          <a:xfrm>
            <a:off x="1021646" y="1260830"/>
            <a:ext cx="13625515" cy="3510844"/>
          </a:xfrm>
        </p:spPr>
        <p:txBody>
          <a:bodyPr anchor="b">
            <a:normAutofit/>
          </a:bodyPr>
          <a:lstStyle>
            <a:lvl1pPr>
              <a:defRPr sz="11378"/>
            </a:lvl1pPr>
          </a:lstStyle>
          <a:p>
            <a:r>
              <a:rPr lang="en-GB"/>
              <a:t>Click to edit </a:t>
            </a:r>
            <a:br>
              <a:rPr lang="en-GB"/>
            </a:br>
            <a:r>
              <a:rPr lang="en-GB"/>
              <a:t>Master title style</a:t>
            </a:r>
            <a:endParaRPr lang="en-US"/>
          </a:p>
        </p:txBody>
      </p:sp>
      <p:sp>
        <p:nvSpPr>
          <p:cNvPr id="3" name="Picture Placeholder 2"/>
          <p:cNvSpPr>
            <a:spLocks noGrp="1" noChangeAspect="1"/>
          </p:cNvSpPr>
          <p:nvPr>
            <p:ph type="pic" idx="1"/>
          </p:nvPr>
        </p:nvSpPr>
        <p:spPr>
          <a:xfrm>
            <a:off x="17178928" y="4156173"/>
            <a:ext cx="13388498" cy="10876206"/>
          </a:xfrm>
        </p:spPr>
        <p:txBody>
          <a:bodyPr anchor="t">
            <a:normAutofit/>
          </a:bodyPr>
          <a:lstStyle>
            <a:lvl1pPr marL="0" indent="0">
              <a:buNone/>
              <a:defRPr sz="5689"/>
            </a:lvl1pPr>
            <a:lvl2pPr marL="1219215" indent="0">
              <a:buNone/>
              <a:defRPr sz="7467"/>
            </a:lvl2pPr>
            <a:lvl3pPr marL="2438430" indent="0">
              <a:buNone/>
              <a:defRPr sz="6400"/>
            </a:lvl3pPr>
            <a:lvl4pPr marL="3657646" indent="0">
              <a:buNone/>
              <a:defRPr sz="5333"/>
            </a:lvl4pPr>
            <a:lvl5pPr marL="4876861" indent="0">
              <a:buNone/>
              <a:defRPr sz="5333"/>
            </a:lvl5pPr>
            <a:lvl6pPr marL="6096076" indent="0">
              <a:buNone/>
              <a:defRPr sz="5333"/>
            </a:lvl6pPr>
            <a:lvl7pPr marL="7315291" indent="0">
              <a:buNone/>
              <a:defRPr sz="5333"/>
            </a:lvl7pPr>
            <a:lvl8pPr marL="8534507" indent="0">
              <a:buNone/>
              <a:defRPr sz="5333"/>
            </a:lvl8pPr>
            <a:lvl9pPr marL="9753722" indent="0">
              <a:buNone/>
              <a:defRPr sz="5333"/>
            </a:lvl9pPr>
          </a:lstStyle>
          <a:p>
            <a:r>
              <a:rPr lang="en-GB"/>
              <a:t>Click icon to add picture</a:t>
            </a:r>
            <a:endParaRPr lang="en-US"/>
          </a:p>
        </p:txBody>
      </p:sp>
      <p:sp>
        <p:nvSpPr>
          <p:cNvPr id="4" name="Text Placeholder 3"/>
          <p:cNvSpPr>
            <a:spLocks noGrp="1"/>
          </p:cNvSpPr>
          <p:nvPr>
            <p:ph type="body" sz="half" idx="2"/>
          </p:nvPr>
        </p:nvSpPr>
        <p:spPr>
          <a:xfrm>
            <a:off x="1021648" y="5486402"/>
            <a:ext cx="13625511" cy="10164235"/>
          </a:xfrm>
        </p:spPr>
        <p:txBody>
          <a:bodyPr/>
          <a:lstStyle>
            <a:lvl1pPr marL="0" indent="0">
              <a:buNone/>
              <a:defRPr sz="4267"/>
            </a:lvl1pPr>
            <a:lvl2pPr marL="1219215" indent="0">
              <a:buNone/>
              <a:defRPr sz="3733"/>
            </a:lvl2pPr>
            <a:lvl3pPr marL="2438430" indent="0">
              <a:buNone/>
              <a:defRPr sz="3200"/>
            </a:lvl3pPr>
            <a:lvl4pPr marL="3657646" indent="0">
              <a:buNone/>
              <a:defRPr sz="2667"/>
            </a:lvl4pPr>
            <a:lvl5pPr marL="4876861" indent="0">
              <a:buNone/>
              <a:defRPr sz="2667"/>
            </a:lvl5pPr>
            <a:lvl6pPr marL="6096076" indent="0">
              <a:buNone/>
              <a:defRPr sz="2667"/>
            </a:lvl6pPr>
            <a:lvl7pPr marL="7315291" indent="0">
              <a:buNone/>
              <a:defRPr sz="2667"/>
            </a:lvl7pPr>
            <a:lvl8pPr marL="8534507" indent="0">
              <a:buNone/>
              <a:defRPr sz="2667"/>
            </a:lvl8pPr>
            <a:lvl9pPr marL="9753722" indent="0">
              <a:buNone/>
              <a:defRPr sz="2667"/>
            </a:lvl9pPr>
          </a:lstStyle>
          <a:p>
            <a:pPr lvl="0"/>
            <a:r>
              <a:rPr lang="en-GB"/>
              <a:t>Click to edit Master text styles</a:t>
            </a:r>
          </a:p>
        </p:txBody>
      </p:sp>
      <p:sp>
        <p:nvSpPr>
          <p:cNvPr id="8" name="Date Placeholder 3">
            <a:extLst>
              <a:ext uri="{FF2B5EF4-FFF2-40B4-BE49-F238E27FC236}">
                <a16:creationId xmlns:a16="http://schemas.microsoft.com/office/drawing/2014/main" id="{7FC6D82E-8B26-884E-A758-F78DE7859C84}"/>
              </a:ext>
            </a:extLst>
          </p:cNvPr>
          <p:cNvSpPr>
            <a:spLocks noGrp="1"/>
          </p:cNvSpPr>
          <p:nvPr>
            <p:ph type="dt" sz="half" idx="10"/>
          </p:nvPr>
        </p:nvSpPr>
        <p:spPr>
          <a:xfrm>
            <a:off x="21204777" y="17080089"/>
            <a:ext cx="8329234" cy="839012"/>
          </a:xfrm>
          <a:prstGeom prst="rect">
            <a:avLst/>
          </a:prstGeom>
        </p:spPr>
        <p:txBody>
          <a:bodyPr vert="horz" lIns="91440" tIns="45720" rIns="0" bIns="45720" rtlCol="0" anchor="ctr"/>
          <a:lstStyle>
            <a:lvl1pPr algn="r">
              <a:defRPr sz="3200">
                <a:solidFill>
                  <a:schemeClr val="tx1"/>
                </a:solidFill>
              </a:defRPr>
            </a:lvl1pPr>
          </a:lstStyle>
          <a:p>
            <a:fld id="{3A6D6FAE-D43A-044F-91A1-990520CC9738}" type="datetime4">
              <a:rPr lang="en-GB" smtClean="0"/>
              <a:t>20 June 2025</a:t>
            </a:fld>
            <a:endParaRPr lang="en-US"/>
          </a:p>
        </p:txBody>
      </p:sp>
      <p:sp>
        <p:nvSpPr>
          <p:cNvPr id="9" name="Footer Placeholder 4">
            <a:extLst>
              <a:ext uri="{FF2B5EF4-FFF2-40B4-BE49-F238E27FC236}">
                <a16:creationId xmlns:a16="http://schemas.microsoft.com/office/drawing/2014/main" id="{3972BF83-DDAE-2847-B045-1B83E3D05882}"/>
              </a:ext>
            </a:extLst>
          </p:cNvPr>
          <p:cNvSpPr>
            <a:spLocks noGrp="1"/>
          </p:cNvSpPr>
          <p:nvPr>
            <p:ph type="ftr" sz="quarter" idx="3"/>
          </p:nvPr>
        </p:nvSpPr>
        <p:spPr>
          <a:xfrm>
            <a:off x="1021645" y="17080089"/>
            <a:ext cx="15938222" cy="804772"/>
          </a:xfrm>
          <a:prstGeom prst="rect">
            <a:avLst/>
          </a:prstGeom>
        </p:spPr>
        <p:txBody>
          <a:bodyPr vert="horz" lIns="91440" tIns="45720" rIns="91440" bIns="45720" rtlCol="0" anchor="ctr"/>
          <a:lstStyle>
            <a:lvl1pPr algn="l">
              <a:defRPr sz="3200">
                <a:solidFill>
                  <a:schemeClr val="tx1"/>
                </a:solidFill>
              </a:defRPr>
            </a:lvl1pPr>
          </a:lstStyle>
          <a:p>
            <a:r>
              <a:rPr lang="en-US"/>
              <a:t>Security marking: </a:t>
            </a:r>
            <a:r>
              <a:rPr lang="en-US" b="1"/>
              <a:t>PUBLIC/INTERNAL USE ONLY/CONFIDENTIAL</a:t>
            </a:r>
          </a:p>
        </p:txBody>
      </p:sp>
      <p:sp>
        <p:nvSpPr>
          <p:cNvPr id="10" name="Slide Number Placeholder 5">
            <a:extLst>
              <a:ext uri="{FF2B5EF4-FFF2-40B4-BE49-F238E27FC236}">
                <a16:creationId xmlns:a16="http://schemas.microsoft.com/office/drawing/2014/main" id="{BDCF2D1F-40FE-3046-86E0-11C8750C2213}"/>
              </a:ext>
            </a:extLst>
          </p:cNvPr>
          <p:cNvSpPr>
            <a:spLocks noGrp="1"/>
          </p:cNvSpPr>
          <p:nvPr>
            <p:ph type="sldNum" sz="quarter" idx="4"/>
          </p:nvPr>
        </p:nvSpPr>
        <p:spPr>
          <a:xfrm>
            <a:off x="29534012" y="17080089"/>
            <a:ext cx="1956345" cy="804772"/>
          </a:xfrm>
          <a:prstGeom prst="rect">
            <a:avLst/>
          </a:prstGeom>
        </p:spPr>
        <p:txBody>
          <a:bodyPr vert="horz" lIns="91440" tIns="45720" rIns="91440" bIns="45720" rtlCol="0" anchor="ctr"/>
          <a:lstStyle>
            <a:lvl1pPr algn="l">
              <a:defRPr sz="3200">
                <a:solidFill>
                  <a:schemeClr val="tx1"/>
                </a:solidFill>
              </a:defRPr>
            </a:lvl1pPr>
          </a:lstStyle>
          <a:p>
            <a:r>
              <a:rPr lang="en-US"/>
              <a:t>|   </a:t>
            </a:r>
            <a:fld id="{D7A593A7-184A-6D43-8A36-702213271FF9}" type="slidenum">
              <a:rPr lang="en-US" smtClean="0"/>
              <a:pPr/>
              <a:t>‹#›</a:t>
            </a:fld>
            <a:endParaRPr lang="en-US"/>
          </a:p>
        </p:txBody>
      </p:sp>
      <p:pic>
        <p:nvPicPr>
          <p:cNvPr id="11" name="Picture 10">
            <a:extLst>
              <a:ext uri="{FF2B5EF4-FFF2-40B4-BE49-F238E27FC236}">
                <a16:creationId xmlns:a16="http://schemas.microsoft.com/office/drawing/2014/main" id="{F9D1B77C-60BD-ED41-9FF7-9A684459068E}"/>
              </a:ext>
            </a:extLst>
          </p:cNvPr>
          <p:cNvPicPr>
            <a:picLocks noChangeAspect="1"/>
          </p:cNvPicPr>
          <p:nvPr userDrawn="1"/>
        </p:nvPicPr>
        <p:blipFill>
          <a:blip r:embed="rId2"/>
          <a:stretch>
            <a:fillRect/>
          </a:stretch>
        </p:blipFill>
        <p:spPr>
          <a:xfrm>
            <a:off x="28850983" y="1178629"/>
            <a:ext cx="2639374" cy="796000"/>
          </a:xfrm>
          <a:prstGeom prst="rect">
            <a:avLst/>
          </a:prstGeom>
        </p:spPr>
      </p:pic>
    </p:spTree>
    <p:extLst>
      <p:ext uri="{BB962C8B-B14F-4D97-AF65-F5344CB8AC3E}">
        <p14:creationId xmlns:p14="http://schemas.microsoft.com/office/powerpoint/2010/main" val="73722656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90494" y="855131"/>
            <a:ext cx="28041600" cy="4863039"/>
          </a:xfrm>
        </p:spPr>
        <p:txBody>
          <a:bodyPr/>
          <a:lstStyle/>
          <a:p>
            <a:r>
              <a:rPr lang="en-GB"/>
              <a:t>Click to edit </a:t>
            </a:r>
            <a:br>
              <a:rPr lang="en-GB"/>
            </a:br>
            <a:r>
              <a:rPr lang="en-GB"/>
              <a:t>Master title style</a:t>
            </a:r>
            <a:endParaRPr lang="en-US"/>
          </a:p>
        </p:txBody>
      </p:sp>
      <p:pic>
        <p:nvPicPr>
          <p:cNvPr id="7" name="Picture 6">
            <a:extLst>
              <a:ext uri="{FF2B5EF4-FFF2-40B4-BE49-F238E27FC236}">
                <a16:creationId xmlns:a16="http://schemas.microsoft.com/office/drawing/2014/main" id="{785728C6-83D2-9B4F-B7DB-5E188FE65FB9}"/>
              </a:ext>
            </a:extLst>
          </p:cNvPr>
          <p:cNvPicPr>
            <a:picLocks noChangeAspect="1"/>
          </p:cNvPicPr>
          <p:nvPr userDrawn="1"/>
        </p:nvPicPr>
        <p:blipFill>
          <a:blip r:embed="rId2"/>
          <a:stretch>
            <a:fillRect/>
          </a:stretch>
        </p:blipFill>
        <p:spPr>
          <a:xfrm>
            <a:off x="28850983" y="1178629"/>
            <a:ext cx="2639374" cy="796000"/>
          </a:xfrm>
          <a:prstGeom prst="rect">
            <a:avLst/>
          </a:prstGeom>
        </p:spPr>
      </p:pic>
      <p:sp>
        <p:nvSpPr>
          <p:cNvPr id="11" name="Rectangle 10">
            <a:extLst>
              <a:ext uri="{FF2B5EF4-FFF2-40B4-BE49-F238E27FC236}">
                <a16:creationId xmlns:a16="http://schemas.microsoft.com/office/drawing/2014/main" id="{A8BF1FF5-1BE8-7B4A-88F5-8C4DE594EA9A}"/>
              </a:ext>
            </a:extLst>
          </p:cNvPr>
          <p:cNvSpPr/>
          <p:nvPr userDrawn="1"/>
        </p:nvSpPr>
        <p:spPr>
          <a:xfrm>
            <a:off x="0" y="17080087"/>
            <a:ext cx="32512000" cy="120791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67">
              <a:solidFill>
                <a:schemeClr val="tx1"/>
              </a:solidFill>
            </a:endParaRPr>
          </a:p>
        </p:txBody>
      </p:sp>
      <p:sp>
        <p:nvSpPr>
          <p:cNvPr id="12" name="Date Placeholder 3">
            <a:extLst>
              <a:ext uri="{FF2B5EF4-FFF2-40B4-BE49-F238E27FC236}">
                <a16:creationId xmlns:a16="http://schemas.microsoft.com/office/drawing/2014/main" id="{AF9CCB44-24AB-2C45-B9F2-6BC054463F17}"/>
              </a:ext>
            </a:extLst>
          </p:cNvPr>
          <p:cNvSpPr>
            <a:spLocks noGrp="1"/>
          </p:cNvSpPr>
          <p:nvPr>
            <p:ph type="dt" sz="half" idx="10"/>
          </p:nvPr>
        </p:nvSpPr>
        <p:spPr>
          <a:xfrm>
            <a:off x="21204777" y="17298293"/>
            <a:ext cx="8329234" cy="839012"/>
          </a:xfrm>
          <a:prstGeom prst="rect">
            <a:avLst/>
          </a:prstGeom>
        </p:spPr>
        <p:txBody>
          <a:bodyPr vert="horz" lIns="91440" tIns="45720" rIns="0" bIns="45720" rtlCol="0" anchor="ctr"/>
          <a:lstStyle>
            <a:lvl1pPr algn="r">
              <a:defRPr sz="3200">
                <a:solidFill>
                  <a:schemeClr val="bg1"/>
                </a:solidFill>
              </a:defRPr>
            </a:lvl1pPr>
          </a:lstStyle>
          <a:p>
            <a:fld id="{E13ED7F5-D386-9F4E-93F6-FF04FAB3DF3D}" type="datetime4">
              <a:rPr lang="en-GB" smtClean="0"/>
              <a:t>20 June 2025</a:t>
            </a:fld>
            <a:endParaRPr lang="en-US"/>
          </a:p>
        </p:txBody>
      </p:sp>
      <p:sp>
        <p:nvSpPr>
          <p:cNvPr id="13" name="Slide Number Placeholder 5">
            <a:extLst>
              <a:ext uri="{FF2B5EF4-FFF2-40B4-BE49-F238E27FC236}">
                <a16:creationId xmlns:a16="http://schemas.microsoft.com/office/drawing/2014/main" id="{66F18EB3-88F6-F14B-BE7F-781B08324361}"/>
              </a:ext>
            </a:extLst>
          </p:cNvPr>
          <p:cNvSpPr>
            <a:spLocks noGrp="1"/>
          </p:cNvSpPr>
          <p:nvPr>
            <p:ph type="sldNum" sz="quarter" idx="11"/>
          </p:nvPr>
        </p:nvSpPr>
        <p:spPr>
          <a:xfrm>
            <a:off x="29534012" y="17298293"/>
            <a:ext cx="1956345" cy="804772"/>
          </a:xfrm>
          <a:prstGeom prst="rect">
            <a:avLst/>
          </a:prstGeom>
        </p:spPr>
        <p:txBody>
          <a:bodyPr vert="horz" lIns="91440" tIns="45720" rIns="91440" bIns="45720" rtlCol="0" anchor="ctr"/>
          <a:lstStyle>
            <a:lvl1pPr algn="l">
              <a:defRPr sz="3200">
                <a:solidFill>
                  <a:schemeClr val="bg1"/>
                </a:solidFill>
              </a:defRPr>
            </a:lvl1pPr>
          </a:lstStyle>
          <a:p>
            <a:r>
              <a:rPr lang="en-US"/>
              <a:t>|   </a:t>
            </a:r>
            <a:fld id="{D7A593A7-184A-6D43-8A36-702213271FF9}" type="slidenum">
              <a:rPr lang="en-US" smtClean="0"/>
              <a:pPr/>
              <a:t>‹#›</a:t>
            </a:fld>
            <a:endParaRPr lang="en-US"/>
          </a:p>
        </p:txBody>
      </p:sp>
      <p:sp>
        <p:nvSpPr>
          <p:cNvPr id="14" name="Footer Placeholder 4">
            <a:extLst>
              <a:ext uri="{FF2B5EF4-FFF2-40B4-BE49-F238E27FC236}">
                <a16:creationId xmlns:a16="http://schemas.microsoft.com/office/drawing/2014/main" id="{44FBDB17-8614-3341-9E90-D869D5D1E0B6}"/>
              </a:ext>
            </a:extLst>
          </p:cNvPr>
          <p:cNvSpPr>
            <a:spLocks noGrp="1"/>
          </p:cNvSpPr>
          <p:nvPr>
            <p:ph type="ftr" sz="quarter" idx="12"/>
          </p:nvPr>
        </p:nvSpPr>
        <p:spPr>
          <a:xfrm>
            <a:off x="1021645" y="17298293"/>
            <a:ext cx="15938222" cy="804772"/>
          </a:xfrm>
          <a:prstGeom prst="rect">
            <a:avLst/>
          </a:prstGeom>
        </p:spPr>
        <p:txBody>
          <a:bodyPr vert="horz" lIns="91440" tIns="45720" rIns="91440" bIns="45720" rtlCol="0" anchor="ctr"/>
          <a:lstStyle>
            <a:lvl1pPr algn="l">
              <a:defRPr sz="3200">
                <a:solidFill>
                  <a:schemeClr val="bg1"/>
                </a:solidFill>
              </a:defRPr>
            </a:lvl1pPr>
          </a:lstStyle>
          <a:p>
            <a:r>
              <a:rPr lang="en-US"/>
              <a:t>Security marking: </a:t>
            </a:r>
            <a:r>
              <a:rPr lang="en-US" b="1"/>
              <a:t>PUBLIC/INTERNAL USE ONLY/CONFIDENTIAL</a:t>
            </a:r>
          </a:p>
        </p:txBody>
      </p:sp>
    </p:spTree>
    <p:extLst>
      <p:ext uri="{BB962C8B-B14F-4D97-AF65-F5344CB8AC3E}">
        <p14:creationId xmlns:p14="http://schemas.microsoft.com/office/powerpoint/2010/main" val="297468645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Title Cover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9" name="Graphic 8" descr="Shield with solid fill">
            <a:extLst>
              <a:ext uri="{FF2B5EF4-FFF2-40B4-BE49-F238E27FC236}">
                <a16:creationId xmlns:a16="http://schemas.microsoft.com/office/drawing/2014/main" id="{BEC82AA9-8E64-F89E-390C-C44E65F8B2E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0" name="Text Placeholder 14">
            <a:extLst>
              <a:ext uri="{FF2B5EF4-FFF2-40B4-BE49-F238E27FC236}">
                <a16:creationId xmlns:a16="http://schemas.microsoft.com/office/drawing/2014/main" id="{AA24DEEF-ED4F-9416-6F13-CC561DE0782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61607160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Title Cover 2">
    <p:bg>
      <p:bgPr>
        <a:solidFill>
          <a:srgbClr val="00AEEF"/>
        </a:solidFill>
        <a:effectLst/>
      </p:bgPr>
    </p:bg>
    <p:spTree>
      <p:nvGrpSpPr>
        <p:cNvPr id="1" name=""/>
        <p:cNvGrpSpPr/>
        <p:nvPr/>
      </p:nvGrpSpPr>
      <p:grpSpPr>
        <a:xfrm>
          <a:off x="0" y="0"/>
          <a:ext cx="0" cy="0"/>
          <a:chOff x="0" y="0"/>
          <a:chExt cx="0" cy="0"/>
        </a:xfrm>
      </p:grpSpPr>
      <p:sp>
        <p:nvSpPr>
          <p:cNvPr id="13" name="Picture Placeholder 9">
            <a:extLst>
              <a:ext uri="{FF2B5EF4-FFF2-40B4-BE49-F238E27FC236}">
                <a16:creationId xmlns:a16="http://schemas.microsoft.com/office/drawing/2014/main" id="{5805EDAC-30D0-2BE6-1A68-3E83E2A4D464}"/>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Title 1">
            <a:extLst>
              <a:ext uri="{FF2B5EF4-FFF2-40B4-BE49-F238E27FC236}">
                <a16:creationId xmlns:a16="http://schemas.microsoft.com/office/drawing/2014/main" id="{F8EBE98C-3104-E995-1980-F48907B8EA5B}"/>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15" name="Subtitle 2">
            <a:extLst>
              <a:ext uri="{FF2B5EF4-FFF2-40B4-BE49-F238E27FC236}">
                <a16:creationId xmlns:a16="http://schemas.microsoft.com/office/drawing/2014/main" id="{A4573E6E-E486-28B0-DECC-0F0B5B8FBFB6}"/>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6" name="Picture 15" descr="A white letter on a black background&#10;&#10;Description automatically generated">
            <a:extLst>
              <a:ext uri="{FF2B5EF4-FFF2-40B4-BE49-F238E27FC236}">
                <a16:creationId xmlns:a16="http://schemas.microsoft.com/office/drawing/2014/main" id="{2B8541B5-0284-14F3-FDEC-CA33840AC055}"/>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2" name="Graphic 1" descr="Shield with solid fill">
            <a:extLst>
              <a:ext uri="{FF2B5EF4-FFF2-40B4-BE49-F238E27FC236}">
                <a16:creationId xmlns:a16="http://schemas.microsoft.com/office/drawing/2014/main" id="{FCDE5AAB-18F8-1114-96DE-70CE2864B73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F0AB92F0-854C-27E9-99D2-F531A45CB5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68173466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Title Slide 1">
    <p:bg>
      <p:bgPr>
        <a:solidFill>
          <a:srgbClr val="132433"/>
        </a:solidFill>
        <a:effectLst/>
      </p:bgPr>
    </p:bg>
    <p:spTree>
      <p:nvGrpSpPr>
        <p:cNvPr id="1" name=""/>
        <p:cNvGrpSpPr/>
        <p:nvPr/>
      </p:nvGrpSpPr>
      <p:grpSpPr>
        <a:xfrm>
          <a:off x="0" y="0"/>
          <a:ext cx="0" cy="0"/>
          <a:chOff x="0" y="0"/>
          <a:chExt cx="0" cy="0"/>
        </a:xfrm>
      </p:grpSpPr>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AA4F4A8F-889C-4E93-18AD-DD4FA137943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D25F3C8-FE72-5760-DDFA-0019F2F9813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Subtitle 2">
            <a:extLst>
              <a:ext uri="{FF2B5EF4-FFF2-40B4-BE49-F238E27FC236}">
                <a16:creationId xmlns:a16="http://schemas.microsoft.com/office/drawing/2014/main" id="{06436A96-8CE5-7042-C758-FAA9934537F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8" name="Title 1">
            <a:extLst>
              <a:ext uri="{FF2B5EF4-FFF2-40B4-BE49-F238E27FC236}">
                <a16:creationId xmlns:a16="http://schemas.microsoft.com/office/drawing/2014/main" id="{50C75FCA-C2FA-AAE8-2DE0-F7160E02612F}"/>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sp>
        <p:nvSpPr>
          <p:cNvPr id="9" name="Rectangle 8">
            <a:extLst>
              <a:ext uri="{FF2B5EF4-FFF2-40B4-BE49-F238E27FC236}">
                <a16:creationId xmlns:a16="http://schemas.microsoft.com/office/drawing/2014/main" id="{14CFEB34-BDE9-C775-95DD-939F70D475F7}"/>
              </a:ext>
            </a:extLst>
          </p:cNvPr>
          <p:cNvSpPr/>
          <p:nvPr userDrawn="1"/>
        </p:nvSpPr>
        <p:spPr>
          <a:xfrm>
            <a:off x="10185400" y="9427106"/>
            <a:ext cx="12217400"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270583052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rgbClr val="00AEEF"/>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4" name="Title 1">
            <a:extLst>
              <a:ext uri="{FF2B5EF4-FFF2-40B4-BE49-F238E27FC236}">
                <a16:creationId xmlns:a16="http://schemas.microsoft.com/office/drawing/2014/main" id="{A662FF72-439A-10FB-BE41-2F208C6A87C1}"/>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pic>
        <p:nvPicPr>
          <p:cNvPr id="2" name="Graphic 1" descr="Shield with solid fill">
            <a:extLst>
              <a:ext uri="{FF2B5EF4-FFF2-40B4-BE49-F238E27FC236}">
                <a16:creationId xmlns:a16="http://schemas.microsoft.com/office/drawing/2014/main" id="{B5CC28FB-7360-92B5-13FC-765CE342062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BEBF8C5-5967-CE52-CCE9-6996F1F807D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0" name="Rectangle 9">
            <a:extLst>
              <a:ext uri="{FF2B5EF4-FFF2-40B4-BE49-F238E27FC236}">
                <a16:creationId xmlns:a16="http://schemas.microsoft.com/office/drawing/2014/main" id="{E2FF609F-CA21-C2A4-B541-30698E4A5C9E}"/>
              </a:ext>
            </a:extLst>
          </p:cNvPr>
          <p:cNvSpPr/>
          <p:nvPr userDrawn="1"/>
        </p:nvSpPr>
        <p:spPr>
          <a:xfrm>
            <a:off x="10185400" y="9427106"/>
            <a:ext cx="12217400"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108646518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Photo Title Slide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Rectangle 4">
            <a:extLst>
              <a:ext uri="{FF2B5EF4-FFF2-40B4-BE49-F238E27FC236}">
                <a16:creationId xmlns:a16="http://schemas.microsoft.com/office/drawing/2014/main" id="{E0D28EB4-A1A8-369E-159B-3E142ABFAB9A}"/>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Subtitle 2">
            <a:extLst>
              <a:ext uri="{FF2B5EF4-FFF2-40B4-BE49-F238E27FC236}">
                <a16:creationId xmlns:a16="http://schemas.microsoft.com/office/drawing/2014/main" id="{C3761CD6-C25D-681C-42C7-1AE0C6EF2CBB}"/>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0" name="Graphic 9" descr="Shield with solid fill">
            <a:extLst>
              <a:ext uri="{FF2B5EF4-FFF2-40B4-BE49-F238E27FC236}">
                <a16:creationId xmlns:a16="http://schemas.microsoft.com/office/drawing/2014/main" id="{C844BEED-1911-2180-31F0-7385C6E0FD7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2" name="Text Placeholder 14">
            <a:extLst>
              <a:ext uri="{FF2B5EF4-FFF2-40B4-BE49-F238E27FC236}">
                <a16:creationId xmlns:a16="http://schemas.microsoft.com/office/drawing/2014/main" id="{B32D6F61-9DB0-A6AE-17C6-AD918DC1357E}"/>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77656189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Photo Title Slide 2">
    <p:bg>
      <p:bgPr>
        <a:solidFill>
          <a:srgbClr val="00AEEF"/>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8" name="Title 1">
            <a:extLst>
              <a:ext uri="{FF2B5EF4-FFF2-40B4-BE49-F238E27FC236}">
                <a16:creationId xmlns:a16="http://schemas.microsoft.com/office/drawing/2014/main" id="{3DC9B3FF-D39E-84F9-C8C9-863B5E78222C}"/>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0" name="Picture 9" descr="A white letter on a black background&#10;&#10;Description automatically generated">
            <a:extLst>
              <a:ext uri="{FF2B5EF4-FFF2-40B4-BE49-F238E27FC236}">
                <a16:creationId xmlns:a16="http://schemas.microsoft.com/office/drawing/2014/main" id="{4FB8F537-C831-0E1C-7850-7B401F5F4F2D}"/>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5" name="Rectangle 14">
            <a:extLst>
              <a:ext uri="{FF2B5EF4-FFF2-40B4-BE49-F238E27FC236}">
                <a16:creationId xmlns:a16="http://schemas.microsoft.com/office/drawing/2014/main" id="{0F5AE246-FC7F-C06C-DA45-86AB2A846975}"/>
              </a:ext>
            </a:extLst>
          </p:cNvPr>
          <p:cNvSpPr/>
          <p:nvPr userDrawn="1"/>
        </p:nvSpPr>
        <p:spPr>
          <a:xfrm rot="16200000">
            <a:off x="-8739188" y="8739186"/>
            <a:ext cx="18288003"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6" name="Subtitle 2">
            <a:extLst>
              <a:ext uri="{FF2B5EF4-FFF2-40B4-BE49-F238E27FC236}">
                <a16:creationId xmlns:a16="http://schemas.microsoft.com/office/drawing/2014/main" id="{0C4CEC1F-5D39-28B5-3F14-0B53B31A275F}"/>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2" name="Graphic 1" descr="Shield with solid fill">
            <a:extLst>
              <a:ext uri="{FF2B5EF4-FFF2-40B4-BE49-F238E27FC236}">
                <a16:creationId xmlns:a16="http://schemas.microsoft.com/office/drawing/2014/main" id="{10FF1AEF-83C2-DCB0-67B6-AA3913C8171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23B61B77-8975-6FDA-108A-5FD412FB9764}"/>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34558410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Blank Slide Whit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47D480-E8A7-4FC6-E1C5-3BC25144A4C2}"/>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63D3725D-2FEB-1904-3FE8-26ED6EA87A5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56D65ED-B274-B039-C895-59CCBF87C7E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58504176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Blank Slide Slate">
    <p:bg>
      <p:bgPr>
        <a:solidFill>
          <a:srgbClr val="0E243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B4089E8-A8FD-60AF-08F8-15F9FD4BA77C}"/>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Picture 1" descr="A white letter on a black background&#10;&#10;Description automatically generated">
            <a:extLst>
              <a:ext uri="{FF2B5EF4-FFF2-40B4-BE49-F238E27FC236}">
                <a16:creationId xmlns:a16="http://schemas.microsoft.com/office/drawing/2014/main" id="{86DD08B6-A7EA-F429-D85F-27BD029F5260}"/>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4" name="Oval 3">
            <a:extLst>
              <a:ext uri="{FF2B5EF4-FFF2-40B4-BE49-F238E27FC236}">
                <a16:creationId xmlns:a16="http://schemas.microsoft.com/office/drawing/2014/main" id="{58AA9561-E465-E2A9-6D2D-8B2A43E23166}"/>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Title 1">
            <a:extLst>
              <a:ext uri="{FF2B5EF4-FFF2-40B4-BE49-F238E27FC236}">
                <a16:creationId xmlns:a16="http://schemas.microsoft.com/office/drawing/2014/main" id="{A548D030-ABD9-BBB3-C5B7-3B501AB7A64D}"/>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2169413F-AB8F-2C9A-5E0C-950AC42C15B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C553B9ED-CCB8-7770-6CB6-3B460C5E2F8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29586329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E6525EB-E127-7D6A-900E-D8877B109E42}"/>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0"/>
            <a:ext cx="15280640" cy="16407442"/>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3878560"/>
            <a:ext cx="4409440" cy="4409440"/>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7" name="Picture 16" descr="A white letter on a black background&#10;&#10;Description automatically generated">
            <a:extLst>
              <a:ext uri="{FF2B5EF4-FFF2-40B4-BE49-F238E27FC236}">
                <a16:creationId xmlns:a16="http://schemas.microsoft.com/office/drawing/2014/main" id="{AD857617-FAD3-2103-6059-389017A150A9}"/>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9" name="Content Placeholder 2">
            <a:extLst>
              <a:ext uri="{FF2B5EF4-FFF2-40B4-BE49-F238E27FC236}">
                <a16:creationId xmlns:a16="http://schemas.microsoft.com/office/drawing/2014/main" id="{6A00FB2C-0356-DAB4-0F02-BBB2C94DBA82}"/>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316B8B0B-BFD4-5158-ECB9-198C12A0A0D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E7E9AED-9294-6586-FF21-59F2B8AE019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03574493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ext and Slate Area">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AB4D51-A302-8279-7125-82B31C48B6A9}"/>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17231360" y="-2"/>
            <a:ext cx="15280640" cy="18288001"/>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0" name="Title 1">
            <a:extLst>
              <a:ext uri="{FF2B5EF4-FFF2-40B4-BE49-F238E27FC236}">
                <a16:creationId xmlns:a16="http://schemas.microsoft.com/office/drawing/2014/main" id="{822365FF-B5A5-7D6B-2B3B-4E23DD11F52A}"/>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14" name="Content Placeholder 2">
            <a:extLst>
              <a:ext uri="{FF2B5EF4-FFF2-40B4-BE49-F238E27FC236}">
                <a16:creationId xmlns:a16="http://schemas.microsoft.com/office/drawing/2014/main" id="{C5EC728C-9730-18BE-E877-0B0CF2D184F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E97BA7E4-FB61-A7C3-0988-25A4879BE27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B0D0A927-345B-0299-BEB0-745F3BA812C8}"/>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18831097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ext and Phot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14517680"/>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83132577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84746A-A42B-AEE8-5297-8404A01DE1E9}"/>
              </a:ext>
            </a:extLst>
          </p:cNvPr>
          <p:cNvSpPr/>
          <p:nvPr userDrawn="1"/>
        </p:nvSpPr>
        <p:spPr>
          <a:xfrm>
            <a:off x="28102560" y="13878560"/>
            <a:ext cx="4409440" cy="4409440"/>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Media Placeholder 4">
            <a:extLst>
              <a:ext uri="{FF2B5EF4-FFF2-40B4-BE49-F238E27FC236}">
                <a16:creationId xmlns:a16="http://schemas.microsoft.com/office/drawing/2014/main" id="{F1B3FA48-27E7-2C2F-CDDE-9286AC896FD0}"/>
              </a:ext>
            </a:extLst>
          </p:cNvPr>
          <p:cNvSpPr>
            <a:spLocks noGrp="1"/>
          </p:cNvSpPr>
          <p:nvPr>
            <p:ph type="media" sz="quarter" idx="14" hasCustomPrompt="1"/>
          </p:nvPr>
        </p:nvSpPr>
        <p:spPr>
          <a:xfrm>
            <a:off x="4765797" y="1874621"/>
            <a:ext cx="25836124" cy="14532820"/>
          </a:xfrm>
          <a:solidFill>
            <a:srgbClr val="EFEFEF"/>
          </a:solidFill>
        </p:spPr>
        <p:txBody>
          <a:bodyPr lIns="360000" tIns="2880000" rIns="360000" bIns="360000" anchor="t" anchorCtr="0"/>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GB"/>
              <a:t>Video</a:t>
            </a:r>
          </a:p>
        </p:txBody>
      </p:sp>
      <p:sp>
        <p:nvSpPr>
          <p:cNvPr id="8" name="Rectangle 7">
            <a:extLst>
              <a:ext uri="{FF2B5EF4-FFF2-40B4-BE49-F238E27FC236}">
                <a16:creationId xmlns:a16="http://schemas.microsoft.com/office/drawing/2014/main" id="{99CEEABC-53DB-B4D1-81D0-2B41A944A41E}"/>
              </a:ext>
            </a:extLst>
          </p:cNvPr>
          <p:cNvSpPr/>
          <p:nvPr userDrawn="1"/>
        </p:nvSpPr>
        <p:spPr>
          <a:xfrm>
            <a:off x="0" y="0"/>
            <a:ext cx="3466214"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hasCustomPrompt="1"/>
          </p:nvPr>
        </p:nvSpPr>
        <p:spPr>
          <a:xfrm>
            <a:off x="809625" y="1747031"/>
            <a:ext cx="1846659" cy="15750394"/>
          </a:xfrm>
        </p:spPr>
        <p:txBody>
          <a:bodyPr vert="vert" wrap="square" lIns="0" tIns="108000" bIns="108000">
            <a:spAutoFit/>
          </a:bodyPr>
          <a:lstStyle>
            <a:lvl1pPr>
              <a:lnSpc>
                <a:spcPct val="80000"/>
              </a:lnSpc>
              <a:defRPr sz="15000">
                <a:solidFill>
                  <a:schemeClr val="bg1"/>
                </a:solidFill>
              </a:defRPr>
            </a:lvl1pPr>
          </a:lstStyle>
          <a:p>
            <a:r>
              <a:rPr lang="en-GB"/>
              <a:t>VIDEO TITLE</a:t>
            </a:r>
          </a:p>
        </p:txBody>
      </p:sp>
      <p:pic>
        <p:nvPicPr>
          <p:cNvPr id="3" name="Graphic 2" descr="Shield with solid fill">
            <a:extLst>
              <a:ext uri="{FF2B5EF4-FFF2-40B4-BE49-F238E27FC236}">
                <a16:creationId xmlns:a16="http://schemas.microsoft.com/office/drawing/2014/main" id="{AAC08C4A-D29F-518E-8068-114A8F8395A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770354" y="17505723"/>
            <a:ext cx="497808" cy="497808"/>
          </a:xfrm>
          <a:prstGeom prst="rect">
            <a:avLst/>
          </a:prstGeom>
        </p:spPr>
      </p:pic>
      <p:sp>
        <p:nvSpPr>
          <p:cNvPr id="4" name="Text Placeholder 14">
            <a:extLst>
              <a:ext uri="{FF2B5EF4-FFF2-40B4-BE49-F238E27FC236}">
                <a16:creationId xmlns:a16="http://schemas.microsoft.com/office/drawing/2014/main" id="{7CE49681-84D8-FBBB-69A5-B33846CB5A76}"/>
              </a:ext>
            </a:extLst>
          </p:cNvPr>
          <p:cNvSpPr>
            <a:spLocks noGrp="1"/>
          </p:cNvSpPr>
          <p:nvPr>
            <p:ph type="body" sz="quarter" idx="10" hasCustomPrompt="1"/>
          </p:nvPr>
        </p:nvSpPr>
        <p:spPr>
          <a:xfrm>
            <a:off x="5344193" y="17505363"/>
            <a:ext cx="5542714" cy="498475"/>
          </a:xfrm>
        </p:spPr>
        <p:txBody>
          <a:bodyPr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5561224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Icon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4B2ADF-04CD-9FCE-8074-1C672C275CAA}"/>
              </a:ext>
            </a:extLst>
          </p:cNvPr>
          <p:cNvSpPr/>
          <p:nvPr userDrawn="1"/>
        </p:nvSpPr>
        <p:spPr>
          <a:xfrm>
            <a:off x="0" y="4933507"/>
            <a:ext cx="32512000" cy="13354493"/>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9" name="Rectangle 18">
            <a:extLst>
              <a:ext uri="{FF2B5EF4-FFF2-40B4-BE49-F238E27FC236}">
                <a16:creationId xmlns:a16="http://schemas.microsoft.com/office/drawing/2014/main" id="{3D56A116-3536-12EA-3CA7-B36C74B0A562}"/>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29387878" cy="2064769"/>
          </a:xfrm>
        </p:spPr>
        <p:txBody>
          <a:bodyPr wrap="square" lIns="0" tIns="108000" bIns="108000">
            <a:spAutoFit/>
          </a:bodyPr>
          <a:lstStyle>
            <a:lvl1pPr algn="ctr">
              <a:lnSpc>
                <a:spcPct val="80000"/>
              </a:lnSpc>
              <a:defRPr sz="15000"/>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5615542" y="6513742"/>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71620" y="6513741"/>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Content Placeholder 2">
            <a:extLst>
              <a:ext uri="{FF2B5EF4-FFF2-40B4-BE49-F238E27FC236}">
                <a16:creationId xmlns:a16="http://schemas.microsoft.com/office/drawing/2014/main" id="{0E843104-94C6-5E79-733E-D3C0F3794D64}"/>
              </a:ext>
            </a:extLst>
          </p:cNvPr>
          <p:cNvSpPr>
            <a:spLocks noGrp="1"/>
          </p:cNvSpPr>
          <p:nvPr>
            <p:ph idx="14" hasCustomPrompt="1"/>
          </p:nvPr>
        </p:nvSpPr>
        <p:spPr>
          <a:xfrm>
            <a:off x="5615542" y="11087957"/>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9" name="Picture Placeholder 9">
            <a:extLst>
              <a:ext uri="{FF2B5EF4-FFF2-40B4-BE49-F238E27FC236}">
                <a16:creationId xmlns:a16="http://schemas.microsoft.com/office/drawing/2014/main" id="{DE59A251-06E0-4EC6-21C6-88463E930088}"/>
              </a:ext>
            </a:extLst>
          </p:cNvPr>
          <p:cNvSpPr>
            <a:spLocks noGrp="1"/>
          </p:cNvSpPr>
          <p:nvPr>
            <p:ph type="pic" sz="quarter" idx="15"/>
          </p:nvPr>
        </p:nvSpPr>
        <p:spPr>
          <a:xfrm>
            <a:off x="1771620" y="11087956"/>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Content Placeholder 2">
            <a:extLst>
              <a:ext uri="{FF2B5EF4-FFF2-40B4-BE49-F238E27FC236}">
                <a16:creationId xmlns:a16="http://schemas.microsoft.com/office/drawing/2014/main" id="{2B84ACCB-440F-BA1D-31B0-59AF5F61324F}"/>
              </a:ext>
            </a:extLst>
          </p:cNvPr>
          <p:cNvSpPr>
            <a:spLocks noGrp="1"/>
          </p:cNvSpPr>
          <p:nvPr>
            <p:ph idx="16" hasCustomPrompt="1"/>
          </p:nvPr>
        </p:nvSpPr>
        <p:spPr>
          <a:xfrm>
            <a:off x="21334007" y="6513741"/>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5" name="Picture Placeholder 9">
            <a:extLst>
              <a:ext uri="{FF2B5EF4-FFF2-40B4-BE49-F238E27FC236}">
                <a16:creationId xmlns:a16="http://schemas.microsoft.com/office/drawing/2014/main" id="{2423A6AE-AD36-DC93-091F-CE80D8941A21}"/>
              </a:ext>
            </a:extLst>
          </p:cNvPr>
          <p:cNvSpPr>
            <a:spLocks noGrp="1"/>
          </p:cNvSpPr>
          <p:nvPr>
            <p:ph type="pic" sz="quarter" idx="17"/>
          </p:nvPr>
        </p:nvSpPr>
        <p:spPr>
          <a:xfrm>
            <a:off x="17490085" y="6513740"/>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6" name="Content Placeholder 2">
            <a:extLst>
              <a:ext uri="{FF2B5EF4-FFF2-40B4-BE49-F238E27FC236}">
                <a16:creationId xmlns:a16="http://schemas.microsoft.com/office/drawing/2014/main" id="{43385671-AF3F-583C-020B-EBC7E41DC2A9}"/>
              </a:ext>
            </a:extLst>
          </p:cNvPr>
          <p:cNvSpPr>
            <a:spLocks noGrp="1"/>
          </p:cNvSpPr>
          <p:nvPr>
            <p:ph idx="18" hasCustomPrompt="1"/>
          </p:nvPr>
        </p:nvSpPr>
        <p:spPr>
          <a:xfrm>
            <a:off x="21334007" y="11087956"/>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7" name="Picture Placeholder 9">
            <a:extLst>
              <a:ext uri="{FF2B5EF4-FFF2-40B4-BE49-F238E27FC236}">
                <a16:creationId xmlns:a16="http://schemas.microsoft.com/office/drawing/2014/main" id="{030EDEFC-A585-3F98-C334-02A717706110}"/>
              </a:ext>
            </a:extLst>
          </p:cNvPr>
          <p:cNvSpPr>
            <a:spLocks noGrp="1"/>
          </p:cNvSpPr>
          <p:nvPr>
            <p:ph type="pic" sz="quarter" idx="19"/>
          </p:nvPr>
        </p:nvSpPr>
        <p:spPr>
          <a:xfrm>
            <a:off x="17490085" y="11087955"/>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5" name="Graphic 4" descr="Shield with solid fill">
            <a:extLst>
              <a:ext uri="{FF2B5EF4-FFF2-40B4-BE49-F238E27FC236}">
                <a16:creationId xmlns:a16="http://schemas.microsoft.com/office/drawing/2014/main" id="{3155695A-920D-C46C-2E25-56D7BE8EC73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8" name="Text Placeholder 14">
            <a:extLst>
              <a:ext uri="{FF2B5EF4-FFF2-40B4-BE49-F238E27FC236}">
                <a16:creationId xmlns:a16="http://schemas.microsoft.com/office/drawing/2014/main" id="{796BE037-D227-5EFA-BB59-530756BC56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09759030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Image Blocks and Text">
    <p:bg>
      <p:bgPr>
        <a:solidFill>
          <a:srgbClr val="0E2432"/>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333016F-9088-E695-D47E-3B2C7B334716}"/>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51722" y="2509700"/>
            <a:ext cx="7037206" cy="7604747"/>
          </a:xfrm>
        </p:spPr>
        <p:txBody>
          <a:bodyPr wrap="square" lIns="0" tIns="108000" bIns="108000" anchor="b" anchorCtr="0">
            <a:spAutoFit/>
          </a:bodyPr>
          <a:lstStyle>
            <a:lvl1pPr algn="l">
              <a:lnSpc>
                <a:spcPct val="80000"/>
              </a:lnSpc>
              <a:defRPr sz="15000">
                <a:solidFill>
                  <a:schemeClr val="bg1"/>
                </a:solidFill>
              </a:defRPr>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0796130"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0796130"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2888112" y="8702283"/>
            <a:ext cx="1271057" cy="1271057"/>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11" name="Content Placeholder 2">
            <a:extLst>
              <a:ext uri="{FF2B5EF4-FFF2-40B4-BE49-F238E27FC236}">
                <a16:creationId xmlns:a16="http://schemas.microsoft.com/office/drawing/2014/main" id="{EAA06D0F-719E-02BF-EF6A-1A6262FC4054}"/>
              </a:ext>
            </a:extLst>
          </p:cNvPr>
          <p:cNvSpPr>
            <a:spLocks noGrp="1"/>
          </p:cNvSpPr>
          <p:nvPr>
            <p:ph idx="14" hasCustomPrompt="1"/>
          </p:nvPr>
        </p:nvSpPr>
        <p:spPr>
          <a:xfrm>
            <a:off x="17817163"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3" name="Picture Placeholder 9">
            <a:extLst>
              <a:ext uri="{FF2B5EF4-FFF2-40B4-BE49-F238E27FC236}">
                <a16:creationId xmlns:a16="http://schemas.microsoft.com/office/drawing/2014/main" id="{14AF9A7B-13FA-147D-A447-18D82295B758}"/>
              </a:ext>
            </a:extLst>
          </p:cNvPr>
          <p:cNvSpPr>
            <a:spLocks noGrp="1"/>
          </p:cNvSpPr>
          <p:nvPr>
            <p:ph type="pic" sz="quarter" idx="15"/>
          </p:nvPr>
        </p:nvSpPr>
        <p:spPr>
          <a:xfrm>
            <a:off x="17817163"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8" name="Oval 17">
            <a:extLst>
              <a:ext uri="{FF2B5EF4-FFF2-40B4-BE49-F238E27FC236}">
                <a16:creationId xmlns:a16="http://schemas.microsoft.com/office/drawing/2014/main" id="{113B570E-964E-D800-80A3-D6DC9AC2E912}"/>
              </a:ext>
            </a:extLst>
          </p:cNvPr>
          <p:cNvSpPr/>
          <p:nvPr userDrawn="1"/>
        </p:nvSpPr>
        <p:spPr>
          <a:xfrm>
            <a:off x="19909145" y="8702283"/>
            <a:ext cx="1271057" cy="1271057"/>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9" name="Content Placeholder 2">
            <a:extLst>
              <a:ext uri="{FF2B5EF4-FFF2-40B4-BE49-F238E27FC236}">
                <a16:creationId xmlns:a16="http://schemas.microsoft.com/office/drawing/2014/main" id="{3CB38551-89A3-1B11-4AF4-D72535011686}"/>
              </a:ext>
            </a:extLst>
          </p:cNvPr>
          <p:cNvSpPr>
            <a:spLocks noGrp="1"/>
          </p:cNvSpPr>
          <p:nvPr>
            <p:ph idx="16" hasCustomPrompt="1"/>
          </p:nvPr>
        </p:nvSpPr>
        <p:spPr>
          <a:xfrm>
            <a:off x="24838196"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24838196"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1" name="Oval 20">
            <a:extLst>
              <a:ext uri="{FF2B5EF4-FFF2-40B4-BE49-F238E27FC236}">
                <a16:creationId xmlns:a16="http://schemas.microsoft.com/office/drawing/2014/main" id="{4D576B12-DAAE-CD81-49C5-A7C3A53FC8BF}"/>
              </a:ext>
            </a:extLst>
          </p:cNvPr>
          <p:cNvSpPr/>
          <p:nvPr userDrawn="1"/>
        </p:nvSpPr>
        <p:spPr>
          <a:xfrm>
            <a:off x="26930178" y="8702283"/>
            <a:ext cx="1271057" cy="1271057"/>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pic>
        <p:nvPicPr>
          <p:cNvPr id="9" name="Picture 8" descr="A white letter on a black background&#10;&#10;Description automatically generated">
            <a:extLst>
              <a:ext uri="{FF2B5EF4-FFF2-40B4-BE49-F238E27FC236}">
                <a16:creationId xmlns:a16="http://schemas.microsoft.com/office/drawing/2014/main" id="{5FA1C0CA-D018-2545-F56D-D605058FBF4E}"/>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4" name="Graphic 3" descr="Shield with solid fill">
            <a:extLst>
              <a:ext uri="{FF2B5EF4-FFF2-40B4-BE49-F238E27FC236}">
                <a16:creationId xmlns:a16="http://schemas.microsoft.com/office/drawing/2014/main" id="{3315F9EF-76A0-09A9-415F-BC3E18FC3E8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3BC4DD15-E19D-E33F-BAE7-639D7350B14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3478999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Numbered sections">
    <p:bg>
      <p:bgPr>
        <a:solidFill>
          <a:srgbClr val="0E243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45926F7-2766-9A35-9200-FAF9A6A90C14}"/>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6256000" y="0"/>
            <a:ext cx="162560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4005920" y="6312073"/>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545607" y="7035351"/>
            <a:ext cx="1271057" cy="1271057"/>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9" name="Content Placeholder 2">
            <a:extLst>
              <a:ext uri="{FF2B5EF4-FFF2-40B4-BE49-F238E27FC236}">
                <a16:creationId xmlns:a16="http://schemas.microsoft.com/office/drawing/2014/main" id="{810003C8-21B4-88C1-8BA2-D335D85CA6F8}"/>
              </a:ext>
            </a:extLst>
          </p:cNvPr>
          <p:cNvSpPr>
            <a:spLocks noGrp="1"/>
          </p:cNvSpPr>
          <p:nvPr>
            <p:ph idx="18" hasCustomPrompt="1"/>
          </p:nvPr>
        </p:nvSpPr>
        <p:spPr>
          <a:xfrm>
            <a:off x="4005920" y="9989584"/>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4" name="Oval 13">
            <a:extLst>
              <a:ext uri="{FF2B5EF4-FFF2-40B4-BE49-F238E27FC236}">
                <a16:creationId xmlns:a16="http://schemas.microsoft.com/office/drawing/2014/main" id="{E5FEB4E8-2447-43C0-D513-735336EFD6AA}"/>
              </a:ext>
            </a:extLst>
          </p:cNvPr>
          <p:cNvSpPr/>
          <p:nvPr userDrawn="1"/>
        </p:nvSpPr>
        <p:spPr>
          <a:xfrm>
            <a:off x="1545607" y="10712862"/>
            <a:ext cx="1271057" cy="1271057"/>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4005920" y="13667095"/>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6" name="Oval 15">
            <a:extLst>
              <a:ext uri="{FF2B5EF4-FFF2-40B4-BE49-F238E27FC236}">
                <a16:creationId xmlns:a16="http://schemas.microsoft.com/office/drawing/2014/main" id="{1B9B8056-649C-94B8-8D74-FDC23BEDC331}"/>
              </a:ext>
            </a:extLst>
          </p:cNvPr>
          <p:cNvSpPr/>
          <p:nvPr userDrawn="1"/>
        </p:nvSpPr>
        <p:spPr>
          <a:xfrm>
            <a:off x="1545607" y="14390373"/>
            <a:ext cx="1271057" cy="1271057"/>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sp>
        <p:nvSpPr>
          <p:cNvPr id="10" name="Title 1">
            <a:extLst>
              <a:ext uri="{FF2B5EF4-FFF2-40B4-BE49-F238E27FC236}">
                <a16:creationId xmlns:a16="http://schemas.microsoft.com/office/drawing/2014/main" id="{DA880671-7114-853C-4D9B-636C68303CB3}"/>
              </a:ext>
            </a:extLst>
          </p:cNvPr>
          <p:cNvSpPr>
            <a:spLocks noGrp="1"/>
          </p:cNvSpPr>
          <p:nvPr>
            <p:ph type="title"/>
          </p:nvPr>
        </p:nvSpPr>
        <p:spPr>
          <a:xfrm>
            <a:off x="1545605" y="1562735"/>
            <a:ext cx="1350598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071F101B-30F2-F90C-04D2-C1BA97015F6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973E38F-9DDE-0784-57EC-758EB81A99D7}"/>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681773390"/>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Slate Text Area and Photo">
    <p:bg>
      <p:bgPr>
        <a:solidFill>
          <a:srgbClr val="0E243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7E33240-DDAF-5226-6286-973E025827C2}"/>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7373600" y="0"/>
            <a:ext cx="151384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5" y="6312073"/>
            <a:ext cx="14710395" cy="10413192"/>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9" name="Title 1">
            <a:extLst>
              <a:ext uri="{FF2B5EF4-FFF2-40B4-BE49-F238E27FC236}">
                <a16:creationId xmlns:a16="http://schemas.microsoft.com/office/drawing/2014/main" id="{26F46A36-C2A9-9FAC-916A-2CF8BD05A343}"/>
              </a:ext>
            </a:extLst>
          </p:cNvPr>
          <p:cNvSpPr>
            <a:spLocks noGrp="1"/>
          </p:cNvSpPr>
          <p:nvPr>
            <p:ph type="title"/>
          </p:nvPr>
        </p:nvSpPr>
        <p:spPr>
          <a:xfrm>
            <a:off x="1545605" y="1562735"/>
            <a:ext cx="1471039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ED6ADC64-AB25-9BC2-BD88-CA70A34096D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FBC207BA-3EAD-4B66-10A5-C90E10F4FF0C}"/>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66499592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Sub Section Pag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520731-C80A-AA08-426D-07C2EABF7095}"/>
              </a:ext>
            </a:extLst>
          </p:cNvPr>
          <p:cNvSpPr/>
          <p:nvPr userDrawn="1"/>
        </p:nvSpPr>
        <p:spPr>
          <a:xfrm>
            <a:off x="0" y="13878560"/>
            <a:ext cx="4409440" cy="4409440"/>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5" name="Rectangle 4">
            <a:extLst>
              <a:ext uri="{FF2B5EF4-FFF2-40B4-BE49-F238E27FC236}">
                <a16:creationId xmlns:a16="http://schemas.microsoft.com/office/drawing/2014/main" id="{CCE19076-8E1B-9B5D-8DF3-CBECF1A72B6D}"/>
              </a:ext>
            </a:extLst>
          </p:cNvPr>
          <p:cNvSpPr/>
          <p:nvPr userDrawn="1"/>
        </p:nvSpPr>
        <p:spPr>
          <a:xfrm>
            <a:off x="28102560" y="0"/>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Rectangle 5">
            <a:extLst>
              <a:ext uri="{FF2B5EF4-FFF2-40B4-BE49-F238E27FC236}">
                <a16:creationId xmlns:a16="http://schemas.microsoft.com/office/drawing/2014/main" id="{7BB4B2DA-20B7-C441-4445-CA84E9F08469}"/>
              </a:ext>
            </a:extLst>
          </p:cNvPr>
          <p:cNvSpPr/>
          <p:nvPr userDrawn="1"/>
        </p:nvSpPr>
        <p:spPr>
          <a:xfrm>
            <a:off x="1956392" y="1938480"/>
            <a:ext cx="28686642" cy="14455764"/>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nchorCtr="0"/>
          <a:lstStyle/>
          <a:p>
            <a:pPr algn="ctr"/>
            <a:endParaRPr lang="en-GB" b="0" i="0">
              <a:latin typeface="Roboto" panose="02000000000000000000" pitchFamily="2" charset="0"/>
            </a:endParaRP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9" name="Oval 8">
            <a:extLst>
              <a:ext uri="{FF2B5EF4-FFF2-40B4-BE49-F238E27FC236}">
                <a16:creationId xmlns:a16="http://schemas.microsoft.com/office/drawing/2014/main" id="{154C57A2-9D74-1A11-0FF0-3D8E7ABAA7EC}"/>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12" name="Graphic 11" descr="Shield with solid fill">
            <a:extLst>
              <a:ext uri="{FF2B5EF4-FFF2-40B4-BE49-F238E27FC236}">
                <a16:creationId xmlns:a16="http://schemas.microsoft.com/office/drawing/2014/main" id="{05637826-AC1B-2EC2-96E4-FB66F0FB797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3" name="Text Placeholder 14">
            <a:extLst>
              <a:ext uri="{FF2B5EF4-FFF2-40B4-BE49-F238E27FC236}">
                <a16:creationId xmlns:a16="http://schemas.microsoft.com/office/drawing/2014/main" id="{560398A9-7128-1FB7-0EAA-A29E921FB31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8" name="Subtitle 2">
            <a:extLst>
              <a:ext uri="{FF2B5EF4-FFF2-40B4-BE49-F238E27FC236}">
                <a16:creationId xmlns:a16="http://schemas.microsoft.com/office/drawing/2014/main" id="{9E1A1336-8546-0C3C-A680-87F1532B6FB7}"/>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10" name="Title 1">
            <a:extLst>
              <a:ext uri="{FF2B5EF4-FFF2-40B4-BE49-F238E27FC236}">
                <a16:creationId xmlns:a16="http://schemas.microsoft.com/office/drawing/2014/main" id="{EA964907-026E-9532-7A05-E74469FD47C3}"/>
              </a:ext>
            </a:extLst>
          </p:cNvPr>
          <p:cNvSpPr>
            <a:spLocks noGrp="1"/>
          </p:cNvSpPr>
          <p:nvPr>
            <p:ph type="ctrTitle" hasCustomPrompt="1"/>
          </p:nvPr>
        </p:nvSpPr>
        <p:spPr>
          <a:xfrm>
            <a:off x="4063999" y="4530260"/>
            <a:ext cx="24384000" cy="4613740"/>
          </a:xfrm>
        </p:spPr>
        <p:txBody>
          <a:bodyPr anchor="b"/>
          <a:lstStyle>
            <a:lvl1pPr algn="ctr">
              <a:defRPr sz="16000">
                <a:ln>
                  <a:noFill/>
                </a:ln>
                <a:solidFill>
                  <a:srgbClr val="0E2432"/>
                </a:solidFill>
              </a:defRPr>
            </a:lvl1pPr>
          </a:lstStyle>
          <a:p>
            <a:r>
              <a:rPr lang="en-GB"/>
              <a:t>Click to edit </a:t>
            </a:r>
            <a:br>
              <a:rPr lang="en-GB"/>
            </a:br>
            <a:r>
              <a:rPr lang="en-GB"/>
              <a:t>Master title style</a:t>
            </a:r>
          </a:p>
        </p:txBody>
      </p:sp>
      <p:sp>
        <p:nvSpPr>
          <p:cNvPr id="14" name="Rectangle 13">
            <a:extLst>
              <a:ext uri="{FF2B5EF4-FFF2-40B4-BE49-F238E27FC236}">
                <a16:creationId xmlns:a16="http://schemas.microsoft.com/office/drawing/2014/main" id="{10196957-050F-EF81-80BC-EF7ECF668D96}"/>
              </a:ext>
            </a:extLst>
          </p:cNvPr>
          <p:cNvSpPr/>
          <p:nvPr userDrawn="1"/>
        </p:nvSpPr>
        <p:spPr>
          <a:xfrm>
            <a:off x="10185400" y="9427106"/>
            <a:ext cx="12217400"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78680649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9B4A2FD-B02E-C141-B983-0511B6EF1AA2}"/>
              </a:ext>
            </a:extLst>
          </p:cNvPr>
          <p:cNvSpPr/>
          <p:nvPr userDrawn="1"/>
        </p:nvSpPr>
        <p:spPr>
          <a:xfrm>
            <a:off x="0" y="0"/>
            <a:ext cx="16256000"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4" name="Rectangle 13">
            <a:extLst>
              <a:ext uri="{FF2B5EF4-FFF2-40B4-BE49-F238E27FC236}">
                <a16:creationId xmlns:a16="http://schemas.microsoft.com/office/drawing/2014/main" id="{6159EE42-631B-6820-FF8D-954789B3A004}"/>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9" name="Rectangle 8">
            <a:extLst>
              <a:ext uri="{FF2B5EF4-FFF2-40B4-BE49-F238E27FC236}">
                <a16:creationId xmlns:a16="http://schemas.microsoft.com/office/drawing/2014/main" id="{3C4DCA9B-B563-E065-1192-2153FE4FEA4F}"/>
              </a:ext>
            </a:extLst>
          </p:cNvPr>
          <p:cNvSpPr/>
          <p:nvPr userDrawn="1"/>
        </p:nvSpPr>
        <p:spPr>
          <a:xfrm>
            <a:off x="11100391" y="2828259"/>
            <a:ext cx="20601981" cy="12631481"/>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11100391" y="2828260"/>
            <a:ext cx="20601981" cy="12610213"/>
          </a:xfrm>
          <a:noFill/>
        </p:spPr>
        <p:txBody>
          <a:bodyPr wrap="square" lIns="720000" tIns="2880000" rIns="720000" bIns="1800000" numCol="1" spcCol="972000" anchor="b" anchorCtr="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iaculisLorem</a:t>
            </a:r>
            <a:r>
              <a:rPr lang="en-GB"/>
              <a:t>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 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 name="Picture Placeholder 9">
            <a:extLst>
              <a:ext uri="{FF2B5EF4-FFF2-40B4-BE49-F238E27FC236}">
                <a16:creationId xmlns:a16="http://schemas.microsoft.com/office/drawing/2014/main" id="{99217CF1-08AD-A9C8-EBA4-28D4B9357BC0}"/>
              </a:ext>
            </a:extLst>
          </p:cNvPr>
          <p:cNvSpPr>
            <a:spLocks noGrp="1"/>
          </p:cNvSpPr>
          <p:nvPr>
            <p:ph type="pic" sz="quarter" idx="13"/>
          </p:nvPr>
        </p:nvSpPr>
        <p:spPr>
          <a:xfrm>
            <a:off x="18951251" y="3955312"/>
            <a:ext cx="4703936" cy="4703936"/>
          </a:xfrm>
          <a:prstGeom prst="ellipse">
            <a:avLst/>
          </a:prstGeom>
          <a:solidFill>
            <a:srgbClr val="00AEEF"/>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Title 1">
            <a:extLst>
              <a:ext uri="{FF2B5EF4-FFF2-40B4-BE49-F238E27FC236}">
                <a16:creationId xmlns:a16="http://schemas.microsoft.com/office/drawing/2014/main" id="{9F7B2EEA-D232-D14E-A2CD-1B1463E5B8EA}"/>
              </a:ext>
            </a:extLst>
          </p:cNvPr>
          <p:cNvSpPr>
            <a:spLocks noGrp="1"/>
          </p:cNvSpPr>
          <p:nvPr>
            <p:ph type="ctrTitle" hasCustomPrompt="1"/>
          </p:nvPr>
        </p:nvSpPr>
        <p:spPr>
          <a:xfrm>
            <a:off x="1584434" y="7072717"/>
            <a:ext cx="8362454" cy="4121298"/>
          </a:xfrm>
        </p:spPr>
        <p:txBody>
          <a:bodyPr anchor="ctr" anchorCtr="0"/>
          <a:lstStyle>
            <a:lvl1pPr algn="l">
              <a:lnSpc>
                <a:spcPct val="80000"/>
              </a:lnSpc>
              <a:defRPr sz="16000">
                <a:ln>
                  <a:noFill/>
                </a:ln>
                <a:solidFill>
                  <a:schemeClr val="bg1"/>
                </a:solidFill>
              </a:defRPr>
            </a:lvl1pPr>
          </a:lstStyle>
          <a:p>
            <a:r>
              <a:rPr lang="en-GB"/>
              <a:t>Persons Quote</a:t>
            </a:r>
          </a:p>
        </p:txBody>
      </p:sp>
      <p:pic>
        <p:nvPicPr>
          <p:cNvPr id="10" name="Picture 9">
            <a:extLst>
              <a:ext uri="{FF2B5EF4-FFF2-40B4-BE49-F238E27FC236}">
                <a16:creationId xmlns:a16="http://schemas.microsoft.com/office/drawing/2014/main" id="{28E8F23D-4423-6043-CF26-AD15AC8F27F4}"/>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5" name="Graphic 4" descr="Shield with solid fill">
            <a:extLst>
              <a:ext uri="{FF2B5EF4-FFF2-40B4-BE49-F238E27FC236}">
                <a16:creationId xmlns:a16="http://schemas.microsoft.com/office/drawing/2014/main" id="{8A9B2ABE-F0EB-C642-BD92-FEF29FC3906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7EC6552-050F-4ABE-19C0-FF2E880773D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17" name="Graphic 16" descr="Open quotation mark with solid fill">
            <a:extLst>
              <a:ext uri="{FF2B5EF4-FFF2-40B4-BE49-F238E27FC236}">
                <a16:creationId xmlns:a16="http://schemas.microsoft.com/office/drawing/2014/main" id="{340ADC7C-1BCE-08DA-DBC5-4DB28A5FA2FF}"/>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7357140" y="-573863"/>
            <a:ext cx="6761716" cy="6761716"/>
          </a:xfrm>
          <a:prstGeom prst="rect">
            <a:avLst/>
          </a:prstGeom>
        </p:spPr>
      </p:pic>
      <p:pic>
        <p:nvPicPr>
          <p:cNvPr id="18" name="Graphic 17" descr="Open quotation mark with solid fill">
            <a:extLst>
              <a:ext uri="{FF2B5EF4-FFF2-40B4-BE49-F238E27FC236}">
                <a16:creationId xmlns:a16="http://schemas.microsoft.com/office/drawing/2014/main" id="{563CCA67-00F2-441B-8179-FFD3C11D288D}"/>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6590329" y="12078882"/>
            <a:ext cx="6761716" cy="6761716"/>
          </a:xfrm>
          <a:prstGeom prst="rect">
            <a:avLst/>
          </a:prstGeom>
        </p:spPr>
      </p:pic>
    </p:spTree>
    <p:extLst>
      <p:ext uri="{BB962C8B-B14F-4D97-AF65-F5344CB8AC3E}">
        <p14:creationId xmlns:p14="http://schemas.microsoft.com/office/powerpoint/2010/main" val="33913748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Text and Image Al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9034C1A-5571-1EF0-61BD-95BF4C8FE8A3}"/>
              </a:ext>
            </a:extLst>
          </p:cNvPr>
          <p:cNvSpPr/>
          <p:nvPr userDrawn="1"/>
        </p:nvSpPr>
        <p:spPr>
          <a:xfrm>
            <a:off x="0" y="22303"/>
            <a:ext cx="16255998" cy="18265698"/>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6" y="6936059"/>
            <a:ext cx="13932288" cy="978920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7254240"/>
          </a:xfrm>
          <a:solidFill>
            <a:srgbClr val="EFEFEF"/>
          </a:solidFill>
        </p:spPr>
        <p:txBody>
          <a:bodyPr lIns="360000" tIns="180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Title 1">
            <a:extLst>
              <a:ext uri="{FF2B5EF4-FFF2-40B4-BE49-F238E27FC236}">
                <a16:creationId xmlns:a16="http://schemas.microsoft.com/office/drawing/2014/main" id="{004F10BC-7E21-7485-2C08-A48CA9AB4EC9}"/>
              </a:ext>
            </a:extLst>
          </p:cNvPr>
          <p:cNvSpPr>
            <a:spLocks noGrp="1"/>
          </p:cNvSpPr>
          <p:nvPr>
            <p:ph type="title"/>
          </p:nvPr>
        </p:nvSpPr>
        <p:spPr>
          <a:xfrm>
            <a:off x="1545606" y="1562735"/>
            <a:ext cx="13932288"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Rectangle 7">
            <a:extLst>
              <a:ext uri="{FF2B5EF4-FFF2-40B4-BE49-F238E27FC236}">
                <a16:creationId xmlns:a16="http://schemas.microsoft.com/office/drawing/2014/main" id="{FDD5E331-2A83-7127-6322-6D3CD3BE498F}"/>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Graphic 1" descr="Shield with solid fill">
            <a:extLst>
              <a:ext uri="{FF2B5EF4-FFF2-40B4-BE49-F238E27FC236}">
                <a16:creationId xmlns:a16="http://schemas.microsoft.com/office/drawing/2014/main" id="{C9A5DD31-4EEA-D8E8-F261-43773BFBA9E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7F2DE276-D050-D639-5FE4-66CB7EE6E03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9" name="Content Placeholder 2">
            <a:extLst>
              <a:ext uri="{FF2B5EF4-FFF2-40B4-BE49-F238E27FC236}">
                <a16:creationId xmlns:a16="http://schemas.microsoft.com/office/drawing/2014/main" id="{4FCBF72C-3414-1896-B1E5-A1532D62B37D}"/>
              </a:ext>
            </a:extLst>
          </p:cNvPr>
          <p:cNvSpPr>
            <a:spLocks noGrp="1"/>
          </p:cNvSpPr>
          <p:nvPr>
            <p:ph idx="14" hasCustomPrompt="1"/>
          </p:nvPr>
        </p:nvSpPr>
        <p:spPr>
          <a:xfrm>
            <a:off x="17231361" y="9806001"/>
            <a:ext cx="13370559" cy="6919264"/>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p>
        </p:txBody>
      </p:sp>
    </p:spTree>
    <p:extLst>
      <p:ext uri="{BB962C8B-B14F-4D97-AF65-F5344CB8AC3E}">
        <p14:creationId xmlns:p14="http://schemas.microsoft.com/office/powerpoint/2010/main" val="407068302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Large Number Point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A475CEE-BB4A-2D86-7C80-523C8289834A}"/>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5">
            <a:extLst>
              <a:ext uri="{FF2B5EF4-FFF2-40B4-BE49-F238E27FC236}">
                <a16:creationId xmlns:a16="http://schemas.microsoft.com/office/drawing/2014/main" id="{3AD57CE1-8944-FAC5-39EC-2F7B727E1140}"/>
              </a:ext>
            </a:extLst>
          </p:cNvPr>
          <p:cNvSpPr>
            <a:spLocks noGrp="1"/>
          </p:cNvSpPr>
          <p:nvPr>
            <p:ph type="body" sz="quarter" idx="13" hasCustomPrompt="1"/>
          </p:nvPr>
        </p:nvSpPr>
        <p:spPr>
          <a:xfrm>
            <a:off x="5417264" y="6106887"/>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5" name="Text Placeholder 15">
            <a:extLst>
              <a:ext uri="{FF2B5EF4-FFF2-40B4-BE49-F238E27FC236}">
                <a16:creationId xmlns:a16="http://schemas.microsoft.com/office/drawing/2014/main" id="{57719C69-CC4B-5BCF-DBA0-04531B328412}"/>
              </a:ext>
            </a:extLst>
          </p:cNvPr>
          <p:cNvSpPr>
            <a:spLocks noGrp="1"/>
          </p:cNvSpPr>
          <p:nvPr>
            <p:ph type="body" sz="quarter" idx="26" hasCustomPrompt="1"/>
          </p:nvPr>
        </p:nvSpPr>
        <p:spPr>
          <a:xfrm>
            <a:off x="5417264" y="9858964"/>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7" name="Text Placeholder 15">
            <a:extLst>
              <a:ext uri="{FF2B5EF4-FFF2-40B4-BE49-F238E27FC236}">
                <a16:creationId xmlns:a16="http://schemas.microsoft.com/office/drawing/2014/main" id="{44DD1A52-F1B8-4E16-3C59-6B8A0C45220D}"/>
              </a:ext>
            </a:extLst>
          </p:cNvPr>
          <p:cNvSpPr>
            <a:spLocks noGrp="1"/>
          </p:cNvSpPr>
          <p:nvPr>
            <p:ph type="body" sz="quarter" idx="28" hasCustomPrompt="1"/>
          </p:nvPr>
        </p:nvSpPr>
        <p:spPr>
          <a:xfrm>
            <a:off x="5417264" y="13708851"/>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22" name="Text Placeholder 11">
            <a:extLst>
              <a:ext uri="{FF2B5EF4-FFF2-40B4-BE49-F238E27FC236}">
                <a16:creationId xmlns:a16="http://schemas.microsoft.com/office/drawing/2014/main" id="{93A148B5-171C-B7DB-1EFE-8C3954FE037F}"/>
              </a:ext>
            </a:extLst>
          </p:cNvPr>
          <p:cNvSpPr>
            <a:spLocks noGrp="1" noChangeAspect="1"/>
          </p:cNvSpPr>
          <p:nvPr>
            <p:ph type="body" sz="quarter" idx="10" hasCustomPrompt="1"/>
          </p:nvPr>
        </p:nvSpPr>
        <p:spPr>
          <a:xfrm>
            <a:off x="1676424" y="5957573"/>
            <a:ext cx="2815132" cy="2815132"/>
          </a:xfrm>
          <a:prstGeom prst="ellipse">
            <a:avLst/>
          </a:prstGeom>
          <a:solidFill>
            <a:srgbClr val="00AEEF"/>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23" name="Text Placeholder 11">
            <a:extLst>
              <a:ext uri="{FF2B5EF4-FFF2-40B4-BE49-F238E27FC236}">
                <a16:creationId xmlns:a16="http://schemas.microsoft.com/office/drawing/2014/main" id="{5EAC6CAC-96B4-F68E-09C5-814C776285A1}"/>
              </a:ext>
            </a:extLst>
          </p:cNvPr>
          <p:cNvSpPr>
            <a:spLocks noGrp="1" noChangeAspect="1"/>
          </p:cNvSpPr>
          <p:nvPr>
            <p:ph type="body" sz="quarter" idx="30" hasCustomPrompt="1"/>
          </p:nvPr>
        </p:nvSpPr>
        <p:spPr>
          <a:xfrm>
            <a:off x="1676423" y="9718476"/>
            <a:ext cx="2815132" cy="2815132"/>
          </a:xfrm>
          <a:prstGeom prst="ellipse">
            <a:avLst/>
          </a:prstGeom>
          <a:solidFill>
            <a:srgbClr val="00AEEF"/>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24" name="Text Placeholder 11">
            <a:extLst>
              <a:ext uri="{FF2B5EF4-FFF2-40B4-BE49-F238E27FC236}">
                <a16:creationId xmlns:a16="http://schemas.microsoft.com/office/drawing/2014/main" id="{EDC79241-29C2-DB2B-508D-3BCB7D9D8799}"/>
              </a:ext>
            </a:extLst>
          </p:cNvPr>
          <p:cNvSpPr>
            <a:spLocks noGrp="1" noChangeAspect="1"/>
          </p:cNvSpPr>
          <p:nvPr>
            <p:ph type="body" sz="quarter" idx="31" hasCustomPrompt="1"/>
          </p:nvPr>
        </p:nvSpPr>
        <p:spPr>
          <a:xfrm>
            <a:off x="1676423" y="13559537"/>
            <a:ext cx="2815132" cy="2815132"/>
          </a:xfrm>
          <a:prstGeom prst="ellipse">
            <a:avLst/>
          </a:prstGeom>
          <a:solidFill>
            <a:srgbClr val="00AEEF"/>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2" name="Title 1">
            <a:extLst>
              <a:ext uri="{FF2B5EF4-FFF2-40B4-BE49-F238E27FC236}">
                <a16:creationId xmlns:a16="http://schemas.microsoft.com/office/drawing/2014/main" id="{FA57CA26-A4D9-18D1-3C5A-E23294EB148A}"/>
              </a:ext>
            </a:extLst>
          </p:cNvPr>
          <p:cNvSpPr>
            <a:spLocks noGrp="1"/>
          </p:cNvSpPr>
          <p:nvPr>
            <p:ph type="title"/>
          </p:nvPr>
        </p:nvSpPr>
        <p:spPr>
          <a:xfrm>
            <a:off x="1545605" y="1562735"/>
            <a:ext cx="30149348" cy="2064769"/>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Oval 3">
            <a:extLst>
              <a:ext uri="{FF2B5EF4-FFF2-40B4-BE49-F238E27FC236}">
                <a16:creationId xmlns:a16="http://schemas.microsoft.com/office/drawing/2014/main" id="{C3ED4B7F-6A8D-F1C5-4738-EC9524E7C0DB}"/>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9" name="Picture 8">
            <a:extLst>
              <a:ext uri="{FF2B5EF4-FFF2-40B4-BE49-F238E27FC236}">
                <a16:creationId xmlns:a16="http://schemas.microsoft.com/office/drawing/2014/main" id="{04B9D1F7-4206-5A00-17EA-A99BCE45D3FE}"/>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7047F91B-5BBD-5986-24EB-0254E0EE21F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0E564BF-7783-B9F6-16CD-20CD642BF4C7}"/>
              </a:ext>
            </a:extLst>
          </p:cNvPr>
          <p:cNvSpPr>
            <a:spLocks noGrp="1"/>
          </p:cNvSpPr>
          <p:nvPr>
            <p:ph type="body" sz="quarter" idx="3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35528995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Smal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rgbClr val="00AEEF"/>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rgbClr val="00AEEF"/>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rgbClr val="00AEEF"/>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rgbClr val="00AEEF"/>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rgbClr val="00AEEF"/>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rgbClr val="00AEEF"/>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4906B97F-3033-3B79-6755-6291075FCFD3}"/>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A989D760-C347-0B14-29EC-07A293392DEC}"/>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7C2E0BC9-4628-1B73-1CE5-C903F512BF75}"/>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D734DA3F-F07E-1F25-EFF0-1E26B2BA3C13}"/>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BC8E0FAF-18D7-3443-4A37-D480841ED71D}"/>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74433506-CE9C-2FEB-27BD-F6A2A54A569A}"/>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Tree>
    <p:extLst>
      <p:ext uri="{BB962C8B-B14F-4D97-AF65-F5344CB8AC3E}">
        <p14:creationId xmlns:p14="http://schemas.microsoft.com/office/powerpoint/2010/main" val="565020249"/>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Small Numbered Points 2">
    <p:bg>
      <p:bgPr>
        <a:solidFill>
          <a:srgbClr val="00AEEF"/>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1A535F44-7A78-E770-AF9C-BD3D6C4906E8}"/>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C80E3FD6-1AC9-235B-8A02-AB62053529CC}"/>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C9E26B60-07B2-5A91-2E05-8B80B51C0270}"/>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4F4FFFE7-5086-EBF0-80E7-FBEEE9FEDACE}"/>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D3DDD754-EF11-82D5-2A1B-AEDBE41B2E9D}"/>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C5ECD316-0FC1-5D35-98F3-10F01D4486DC}"/>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01029788-A8B6-9855-56DC-17823C9800F2}"/>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416302578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2 Boxes Bullets">
    <p:bg>
      <p:bgPr>
        <a:solidFill>
          <a:srgbClr val="132433"/>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F4D54F-25D4-4917-C1FD-FD25B2CB6F6A}"/>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060245" y="5166653"/>
            <a:ext cx="13032555" cy="10449840"/>
          </a:xfrm>
          <a:solidFill>
            <a:srgbClr val="00AEEF"/>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921997" y="9634246"/>
            <a:ext cx="10449846"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15" name="Text Placeholder 11">
            <a:extLst>
              <a:ext uri="{FF2B5EF4-FFF2-40B4-BE49-F238E27FC236}">
                <a16:creationId xmlns:a16="http://schemas.microsoft.com/office/drawing/2014/main" id="{26CF3D4A-E60C-72B2-7A45-FAD17408CA3D}"/>
              </a:ext>
            </a:extLst>
          </p:cNvPr>
          <p:cNvSpPr>
            <a:spLocks noGrp="1"/>
          </p:cNvSpPr>
          <p:nvPr>
            <p:ph type="body" sz="quarter" idx="16"/>
          </p:nvPr>
        </p:nvSpPr>
        <p:spPr>
          <a:xfrm>
            <a:off x="18669818" y="5166649"/>
            <a:ext cx="13032555" cy="10449840"/>
          </a:xfrm>
          <a:solidFill>
            <a:srgbClr val="00AEEF"/>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CFD449F4-4A7A-2A0B-C2B8-99C0AA3D69F4}"/>
              </a:ext>
            </a:extLst>
          </p:cNvPr>
          <p:cNvSpPr>
            <a:spLocks noGrp="1"/>
          </p:cNvSpPr>
          <p:nvPr>
            <p:ph type="body" sz="quarter" idx="17" hasCustomPrompt="1"/>
          </p:nvPr>
        </p:nvSpPr>
        <p:spPr>
          <a:xfrm rot="16200000">
            <a:off x="12687579" y="9634244"/>
            <a:ext cx="10449841"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itle 1">
            <a:extLst>
              <a:ext uri="{FF2B5EF4-FFF2-40B4-BE49-F238E27FC236}">
                <a16:creationId xmlns:a16="http://schemas.microsoft.com/office/drawing/2014/main" id="{5F4A73BC-7B8E-DDBC-57AF-33347BE3EFF2}"/>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5" name="Picture 4" descr="A white letter on a black background&#10;&#10;Description automatically generated">
            <a:extLst>
              <a:ext uri="{FF2B5EF4-FFF2-40B4-BE49-F238E27FC236}">
                <a16:creationId xmlns:a16="http://schemas.microsoft.com/office/drawing/2014/main" id="{9C225DB8-F6F0-A4B0-2648-452A459D32B6}"/>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6" name="Oval 5">
            <a:extLst>
              <a:ext uri="{FF2B5EF4-FFF2-40B4-BE49-F238E27FC236}">
                <a16:creationId xmlns:a16="http://schemas.microsoft.com/office/drawing/2014/main" id="{0636CC7F-B8C2-D85B-2B49-F051487A00D5}"/>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61B8DBF4-51EC-E59F-C159-C3AC533E7C8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FB75B7A7-8B37-709E-23E3-DB23C399C06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1491039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3 Box Bullets">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6D1743D-C103-F3C8-0E7A-4EDE70A4DA5D}"/>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224680" y="5748110"/>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415458" y="9709170"/>
            <a:ext cx="9601201" cy="1679075"/>
          </a:xfrm>
          <a:solidFill>
            <a:srgbClr val="00AEEF"/>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ext Placeholder 11">
            <a:extLst>
              <a:ext uri="{FF2B5EF4-FFF2-40B4-BE49-F238E27FC236}">
                <a16:creationId xmlns:a16="http://schemas.microsoft.com/office/drawing/2014/main" id="{0889257F-6CC8-73EC-DEC7-0EAC977F9E76}"/>
              </a:ext>
            </a:extLst>
          </p:cNvPr>
          <p:cNvSpPr>
            <a:spLocks noGrp="1"/>
          </p:cNvSpPr>
          <p:nvPr>
            <p:ph type="body" sz="quarter" idx="25"/>
          </p:nvPr>
        </p:nvSpPr>
        <p:spPr>
          <a:xfrm>
            <a:off x="13786345" y="5788843"/>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3" name="Text Placeholder 15">
            <a:extLst>
              <a:ext uri="{FF2B5EF4-FFF2-40B4-BE49-F238E27FC236}">
                <a16:creationId xmlns:a16="http://schemas.microsoft.com/office/drawing/2014/main" id="{E1F660FF-BECB-A94F-1B32-0657B8E0BAFB}"/>
              </a:ext>
            </a:extLst>
          </p:cNvPr>
          <p:cNvSpPr>
            <a:spLocks noGrp="1"/>
          </p:cNvSpPr>
          <p:nvPr>
            <p:ph type="body" sz="quarter" idx="26" hasCustomPrompt="1"/>
          </p:nvPr>
        </p:nvSpPr>
        <p:spPr>
          <a:xfrm rot="16200000">
            <a:off x="8146207" y="9749903"/>
            <a:ext cx="9601201" cy="1679075"/>
          </a:xfrm>
          <a:solidFill>
            <a:srgbClr val="00AEEF"/>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4" name="Text Placeholder 11">
            <a:extLst>
              <a:ext uri="{FF2B5EF4-FFF2-40B4-BE49-F238E27FC236}">
                <a16:creationId xmlns:a16="http://schemas.microsoft.com/office/drawing/2014/main" id="{6EA0A646-B067-21FB-558D-28527A1F45AC}"/>
              </a:ext>
            </a:extLst>
          </p:cNvPr>
          <p:cNvSpPr>
            <a:spLocks noGrp="1"/>
          </p:cNvSpPr>
          <p:nvPr>
            <p:ph type="body" sz="quarter" idx="27"/>
          </p:nvPr>
        </p:nvSpPr>
        <p:spPr>
          <a:xfrm>
            <a:off x="24348011" y="5788842"/>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5" name="Text Placeholder 15">
            <a:extLst>
              <a:ext uri="{FF2B5EF4-FFF2-40B4-BE49-F238E27FC236}">
                <a16:creationId xmlns:a16="http://schemas.microsoft.com/office/drawing/2014/main" id="{6FDABE81-9DD6-9459-5C17-4B6F7AF8FA42}"/>
              </a:ext>
            </a:extLst>
          </p:cNvPr>
          <p:cNvSpPr>
            <a:spLocks noGrp="1"/>
          </p:cNvSpPr>
          <p:nvPr>
            <p:ph type="body" sz="quarter" idx="28" hasCustomPrompt="1"/>
          </p:nvPr>
        </p:nvSpPr>
        <p:spPr>
          <a:xfrm rot="16200000">
            <a:off x="18707873" y="9749902"/>
            <a:ext cx="9601201" cy="1679075"/>
          </a:xfrm>
          <a:solidFill>
            <a:srgbClr val="00AEEF"/>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6" name="Title 1">
            <a:extLst>
              <a:ext uri="{FF2B5EF4-FFF2-40B4-BE49-F238E27FC236}">
                <a16:creationId xmlns:a16="http://schemas.microsoft.com/office/drawing/2014/main" id="{7A19132A-CDA1-5545-221E-1C4421554F6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1" name="Picture 10">
            <a:extLst>
              <a:ext uri="{FF2B5EF4-FFF2-40B4-BE49-F238E27FC236}">
                <a16:creationId xmlns:a16="http://schemas.microsoft.com/office/drawing/2014/main" id="{832160D6-2620-AF7A-22C1-D02D2847073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13" name="Oval 12">
            <a:extLst>
              <a:ext uri="{FF2B5EF4-FFF2-40B4-BE49-F238E27FC236}">
                <a16:creationId xmlns:a16="http://schemas.microsoft.com/office/drawing/2014/main" id="{A41EFE78-A8DC-9DE2-FD4A-9672A841B2FF}"/>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7" name="Graphic 6" descr="Shield with solid fill">
            <a:extLst>
              <a:ext uri="{FF2B5EF4-FFF2-40B4-BE49-F238E27FC236}">
                <a16:creationId xmlns:a16="http://schemas.microsoft.com/office/drawing/2014/main" id="{A076B7FE-3FC3-F28C-F39C-D79A4A1AA5C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892A2DA6-F545-5793-28DA-59629607DBD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484963515"/>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3 Boxes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7" name="Text Placeholder 15">
            <a:extLst>
              <a:ext uri="{FF2B5EF4-FFF2-40B4-BE49-F238E27FC236}">
                <a16:creationId xmlns:a16="http://schemas.microsoft.com/office/drawing/2014/main" id="{9593FA60-CC89-275E-D077-E0FAF39C6EA3}"/>
              </a:ext>
            </a:extLst>
          </p:cNvPr>
          <p:cNvSpPr>
            <a:spLocks noGrp="1"/>
          </p:cNvSpPr>
          <p:nvPr>
            <p:ph type="body" sz="quarter" idx="13"/>
          </p:nvPr>
        </p:nvSpPr>
        <p:spPr>
          <a:xfrm>
            <a:off x="1545605" y="5266222"/>
            <a:ext cx="30156768" cy="816428"/>
          </a:xfrm>
        </p:spPr>
        <p:txBody>
          <a:bodyPr>
            <a:normAutofit/>
          </a:bodyPr>
          <a:lstStyle>
            <a:lvl1pPr marL="0" indent="0">
              <a:buNone/>
              <a:defRPr sz="60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5" y="7674427"/>
            <a:ext cx="9112182" cy="7846243"/>
          </a:xfrm>
          <a:solidFill>
            <a:srgbClr val="0E2432"/>
          </a:solidFill>
        </p:spPr>
        <p:txBody>
          <a:bodyPr lIns="720000" tIns="720000" rIns="720000" bIns="720000">
            <a:normAutofit/>
          </a:bodyPr>
          <a:lstStyle>
            <a:lvl1pPr marL="0" indent="0">
              <a:buClr>
                <a:schemeClr val="bg1"/>
              </a:buClr>
              <a:buFontTx/>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12067898"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22590191"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00534089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Table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FE525A9-8289-9C57-5C2E-6F384E06DCB0}"/>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70"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1"/>
                </a:solidFill>
              </a:defRPr>
            </a:lvl1pPr>
          </a:lstStyle>
          <a:p>
            <a:endParaRPr lang="en-US"/>
          </a:p>
        </p:txBody>
      </p:sp>
      <p:pic>
        <p:nvPicPr>
          <p:cNvPr id="2" name="Picture 1" descr="A white letter on a black background&#10;&#10;Description automatically generated">
            <a:extLst>
              <a:ext uri="{FF2B5EF4-FFF2-40B4-BE49-F238E27FC236}">
                <a16:creationId xmlns:a16="http://schemas.microsoft.com/office/drawing/2014/main" id="{FEF6903B-52D3-E90B-66A6-C16B4F2A0A60}"/>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047D550-88BE-E1ED-6CB7-03DAC83C11C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1902F3F-28BC-DADA-EA90-864F542FBCE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73777791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Table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956E6BB-87E4-2914-06C8-5E1BF5393C6B}"/>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2">
                    <a:lumMod val="50000"/>
                  </a:schemeClr>
                </a:solidFill>
              </a:defRPr>
            </a:lvl1pPr>
          </a:lstStyle>
          <a:p>
            <a:endParaRPr lang="en-US"/>
          </a:p>
        </p:txBody>
      </p:sp>
      <p:pic>
        <p:nvPicPr>
          <p:cNvPr id="4" name="Graphic 3" descr="Shield with solid fill">
            <a:extLst>
              <a:ext uri="{FF2B5EF4-FFF2-40B4-BE49-F238E27FC236}">
                <a16:creationId xmlns:a16="http://schemas.microsoft.com/office/drawing/2014/main" id="{3CB8805A-7337-55BE-4048-652EC94D0C3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9124CCF-BE99-4276-5941-465DDDB41C4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510872694"/>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Graph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2" name="Chart Placeholder 4">
            <a:extLst>
              <a:ext uri="{FF2B5EF4-FFF2-40B4-BE49-F238E27FC236}">
                <a16:creationId xmlns:a16="http://schemas.microsoft.com/office/drawing/2014/main" id="{308C7F60-D4C5-48A8-873E-511E00DDEF28}"/>
              </a:ext>
            </a:extLst>
          </p:cNvPr>
          <p:cNvSpPr>
            <a:spLocks noGrp="1"/>
          </p:cNvSpPr>
          <p:nvPr>
            <p:ph type="chart" sz="quarter" idx="23"/>
          </p:nvPr>
        </p:nvSpPr>
        <p:spPr>
          <a:xfrm>
            <a:off x="1559079" y="4981575"/>
            <a:ext cx="30143296" cy="11188700"/>
          </a:xfrm>
        </p:spPr>
        <p:txBody>
          <a:bodyPr/>
          <a:lstStyle>
            <a:lvl1pPr marL="0" indent="0">
              <a:buFontTx/>
              <a:buNone/>
              <a:defRPr>
                <a:solidFill>
                  <a:schemeClr val="bg1"/>
                </a:solidFill>
              </a:defRPr>
            </a:lvl1pPr>
          </a:lstStyle>
          <a:p>
            <a:endParaRPr lang="en-GB"/>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31739136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Graph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Chart Placeholder 4">
            <a:extLst>
              <a:ext uri="{FF2B5EF4-FFF2-40B4-BE49-F238E27FC236}">
                <a16:creationId xmlns:a16="http://schemas.microsoft.com/office/drawing/2014/main" id="{54BCE7E5-E5A6-1383-5D81-2D622B781FA6}"/>
              </a:ext>
            </a:extLst>
          </p:cNvPr>
          <p:cNvSpPr>
            <a:spLocks noGrp="1"/>
          </p:cNvSpPr>
          <p:nvPr>
            <p:ph type="chart" sz="quarter" idx="23"/>
          </p:nvPr>
        </p:nvSpPr>
        <p:spPr>
          <a:xfrm>
            <a:off x="1545605" y="4981575"/>
            <a:ext cx="30156770" cy="11188700"/>
          </a:xfrm>
        </p:spPr>
        <p:txBody>
          <a:bodyPr/>
          <a:lstStyle>
            <a:lvl1pPr marL="0" indent="0">
              <a:buFontTx/>
              <a:buNone/>
              <a:defRPr>
                <a:solidFill>
                  <a:schemeClr val="bg2">
                    <a:lumMod val="50000"/>
                  </a:schemeClr>
                </a:solidFill>
              </a:defRPr>
            </a:lvl1pPr>
          </a:lstStyle>
          <a:p>
            <a:endParaRPr lang="en-GB"/>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06362575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Timeline 1">
    <p:bg>
      <p:bgPr>
        <a:solidFill>
          <a:srgbClr val="0E2432"/>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2BE9B2FB-2145-6343-30A0-E137726E7361}"/>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BD800045-D3D8-6FF0-2A36-8939C06C8C98}"/>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4E40C1AC-33D2-2F53-FD26-3BAFDD1AD5F7}"/>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87D7DE66-603E-1222-D359-339CBFB7D785}"/>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3FC556A0-7E46-E48D-2F90-DD158844B196}"/>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1BBA7DB1-749E-181A-97A0-F450A6C1172F}"/>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0FC88736-2D98-5EBF-5AB6-FDFD889C2E4D}"/>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1BB33B82-0ED1-68BF-89ED-ED75297BFE81}"/>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71D689A3-9D1D-C93C-85D8-B412DBF82D09}"/>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1756365897"/>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Timeline 2">
    <p:bg>
      <p:bgPr>
        <a:solidFill>
          <a:srgbClr val="00AEEF"/>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78C720ED-A334-A1B9-75FD-093AC59A5306}"/>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B49FE466-F8DA-3D7C-9DA0-02DD0DB0F62A}"/>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1957890A-8276-EDE7-A62A-D2AB8C81D57C}"/>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850378AC-02F1-BACD-96C4-3E85E4CA6387}"/>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B229E8C9-3B66-5DE2-606C-7F9FA8083D3F}"/>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5FE9EA4A-1111-5823-50D7-3799049E77FE}"/>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810024E4-AD3E-3492-C4C6-61350A1376AD}"/>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76CE2C0C-4F8B-95E4-A2A1-374F8A1B9177}"/>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61CC4419-B046-3302-6D1B-7A46EF0FBF8F}"/>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3788091030"/>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Timeline 3">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chemeClr val="bg1"/>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rgbClr val="0E2432"/>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rgbClr val="0E2432"/>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rgbClr val="0E2432"/>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00AEEF"/>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00AEEF"/>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00AEEF"/>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rgbClr val="0E2432"/>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rgbClr val="0E2432"/>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rgbClr val="0E2432"/>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00AEEF"/>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00AEEF"/>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00AEEF"/>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Tree>
    <p:extLst>
      <p:ext uri="{BB962C8B-B14F-4D97-AF65-F5344CB8AC3E}">
        <p14:creationId xmlns:p14="http://schemas.microsoft.com/office/powerpoint/2010/main" val="298315192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Timeline 4">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rgbClr val="0E2432"/>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chemeClr val="bg1"/>
          </a:solidFill>
          <a:ln w="63500" cap="sq">
            <a:solidFill>
              <a:srgbClr val="00AEEF"/>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chemeClr val="bg1"/>
          </a:solidFill>
          <a:ln w="63500" cap="sq">
            <a:solidFill>
              <a:srgbClr val="00AEEF"/>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chemeClr val="bg1"/>
          </a:solidFill>
          <a:ln w="63500" cap="sq">
            <a:solidFill>
              <a:srgbClr val="00AEEF"/>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00AEEF"/>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00AEEF"/>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00AEEF"/>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chemeClr val="bg1"/>
          </a:solidFill>
          <a:ln w="63500" cap="sq">
            <a:solidFill>
              <a:srgbClr val="00AEEF"/>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chemeClr val="bg1"/>
          </a:solidFill>
          <a:ln w="63500" cap="sq">
            <a:solidFill>
              <a:srgbClr val="00AEEF"/>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chemeClr val="bg1"/>
          </a:solidFill>
          <a:ln w="63500" cap="sq">
            <a:solidFill>
              <a:srgbClr val="00AEEF"/>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00AEEF"/>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00AEEF"/>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00AEEF"/>
          </a:solidFill>
          <a:ln w="63500" cap="sq">
            <a:solidFill>
              <a:srgbClr val="00AEEF"/>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pic>
        <p:nvPicPr>
          <p:cNvPr id="91" name="Picture 90">
            <a:extLst>
              <a:ext uri="{FF2B5EF4-FFF2-40B4-BE49-F238E27FC236}">
                <a16:creationId xmlns:a16="http://schemas.microsoft.com/office/drawing/2014/main" id="{1CB0C554-63C6-7679-8672-9C1C4D794209}"/>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48575593"/>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Meet The Team">
    <p:bg>
      <p:bgPr>
        <a:solidFill>
          <a:schemeClr val="bg1"/>
        </a:solidFill>
        <a:effectLst/>
      </p:bgPr>
    </p:bg>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1A764735-FAA6-3190-321C-3192A5D6ADD0}"/>
              </a:ext>
            </a:extLst>
          </p:cNvPr>
          <p:cNvSpPr/>
          <p:nvPr userDrawn="1"/>
        </p:nvSpPr>
        <p:spPr>
          <a:xfrm>
            <a:off x="0" y="4365961"/>
            <a:ext cx="32511999" cy="13922039"/>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3200"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1545606" y="1562735"/>
            <a:ext cx="30156768"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Meet the team</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Picture Placeholder 10">
            <a:extLst>
              <a:ext uri="{FF2B5EF4-FFF2-40B4-BE49-F238E27FC236}">
                <a16:creationId xmlns:a16="http://schemas.microsoft.com/office/drawing/2014/main" id="{E6A05909-953F-CE87-0F19-A1A71C163F45}"/>
              </a:ext>
            </a:extLst>
          </p:cNvPr>
          <p:cNvSpPr>
            <a:spLocks noGrp="1"/>
          </p:cNvSpPr>
          <p:nvPr>
            <p:ph type="pic" sz="quarter" idx="11" hasCustomPrompt="1"/>
          </p:nvPr>
        </p:nvSpPr>
        <p:spPr>
          <a:xfrm>
            <a:off x="1545606" y="5183096"/>
            <a:ext cx="3145806" cy="3145806"/>
          </a:xfrm>
          <a:prstGeom prst="ellipse">
            <a:avLst/>
          </a:prstGeom>
          <a:solidFill>
            <a:srgbClr val="00AEEF"/>
          </a:solidFill>
        </p:spPr>
        <p:txBody>
          <a:bodyPr tIns="288000">
            <a:normAutofit/>
          </a:bodyPr>
          <a:lstStyle>
            <a:lvl1pPr marL="0" indent="0" algn="ctr">
              <a:buFontTx/>
              <a:buNone/>
              <a:defRPr sz="3200"/>
            </a:lvl1pPr>
          </a:lstStyle>
          <a:p>
            <a:r>
              <a:rPr lang="en-GB"/>
              <a:t>Photo</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5177806"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5177806"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1" name="Picture Placeholder 10">
            <a:extLst>
              <a:ext uri="{FF2B5EF4-FFF2-40B4-BE49-F238E27FC236}">
                <a16:creationId xmlns:a16="http://schemas.microsoft.com/office/drawing/2014/main" id="{07A3D379-D9D0-7340-77C7-442211BAE515}"/>
              </a:ext>
            </a:extLst>
          </p:cNvPr>
          <p:cNvSpPr>
            <a:spLocks noGrp="1"/>
          </p:cNvSpPr>
          <p:nvPr>
            <p:ph type="pic" sz="quarter" idx="14" hasCustomPrompt="1"/>
          </p:nvPr>
        </p:nvSpPr>
        <p:spPr>
          <a:xfrm>
            <a:off x="11959608" y="5183096"/>
            <a:ext cx="3145806" cy="3145806"/>
          </a:xfrm>
          <a:prstGeom prst="ellipse">
            <a:avLst/>
          </a:prstGeom>
          <a:solidFill>
            <a:srgbClr val="00AEEF"/>
          </a:solidFill>
        </p:spPr>
        <p:txBody>
          <a:bodyPr tIns="288000">
            <a:normAutofit/>
          </a:bodyPr>
          <a:lstStyle>
            <a:lvl1pPr marL="0" indent="0" algn="ctr">
              <a:buFontTx/>
              <a:buNone/>
              <a:defRPr sz="3200"/>
            </a:lvl1pPr>
          </a:lstStyle>
          <a:p>
            <a:r>
              <a:rPr lang="en-GB"/>
              <a:t>Photo</a:t>
            </a:r>
          </a:p>
        </p:txBody>
      </p:sp>
      <p:sp>
        <p:nvSpPr>
          <p:cNvPr id="32" name="Text Placeholder 14">
            <a:extLst>
              <a:ext uri="{FF2B5EF4-FFF2-40B4-BE49-F238E27FC236}">
                <a16:creationId xmlns:a16="http://schemas.microsoft.com/office/drawing/2014/main" id="{3A24B5C8-719F-70F2-53BB-BA4C2F154FC8}"/>
              </a:ext>
            </a:extLst>
          </p:cNvPr>
          <p:cNvSpPr>
            <a:spLocks noGrp="1"/>
          </p:cNvSpPr>
          <p:nvPr>
            <p:ph type="body" sz="quarter" idx="15" hasCustomPrompt="1"/>
          </p:nvPr>
        </p:nvSpPr>
        <p:spPr>
          <a:xfrm>
            <a:off x="15591808"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3" name="Text Placeholder 17">
            <a:extLst>
              <a:ext uri="{FF2B5EF4-FFF2-40B4-BE49-F238E27FC236}">
                <a16:creationId xmlns:a16="http://schemas.microsoft.com/office/drawing/2014/main" id="{02367384-A055-2022-B30F-2F13A84A5E7D}"/>
              </a:ext>
            </a:extLst>
          </p:cNvPr>
          <p:cNvSpPr>
            <a:spLocks noGrp="1"/>
          </p:cNvSpPr>
          <p:nvPr>
            <p:ph type="body" sz="quarter" idx="16" hasCustomPrompt="1"/>
          </p:nvPr>
        </p:nvSpPr>
        <p:spPr>
          <a:xfrm>
            <a:off x="15591808"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4" name="Picture Placeholder 10">
            <a:extLst>
              <a:ext uri="{FF2B5EF4-FFF2-40B4-BE49-F238E27FC236}">
                <a16:creationId xmlns:a16="http://schemas.microsoft.com/office/drawing/2014/main" id="{0B7A3671-0FE2-0466-545F-92EACA3A5540}"/>
              </a:ext>
            </a:extLst>
          </p:cNvPr>
          <p:cNvSpPr>
            <a:spLocks noGrp="1"/>
          </p:cNvSpPr>
          <p:nvPr>
            <p:ph type="pic" sz="quarter" idx="17" hasCustomPrompt="1"/>
          </p:nvPr>
        </p:nvSpPr>
        <p:spPr>
          <a:xfrm>
            <a:off x="22275179" y="5218791"/>
            <a:ext cx="3145806" cy="3145806"/>
          </a:xfrm>
          <a:prstGeom prst="ellipse">
            <a:avLst/>
          </a:prstGeom>
          <a:solidFill>
            <a:srgbClr val="00AEEF"/>
          </a:solidFill>
        </p:spPr>
        <p:txBody>
          <a:bodyPr tIns="288000">
            <a:normAutofit/>
          </a:bodyPr>
          <a:lstStyle>
            <a:lvl1pPr marL="0" indent="0" algn="ctr">
              <a:buFontTx/>
              <a:buNone/>
              <a:defRPr sz="3200"/>
            </a:lvl1pPr>
          </a:lstStyle>
          <a:p>
            <a:r>
              <a:rPr lang="en-GB"/>
              <a:t>Photo</a:t>
            </a:r>
          </a:p>
        </p:txBody>
      </p:sp>
      <p:sp>
        <p:nvSpPr>
          <p:cNvPr id="35" name="Text Placeholder 14">
            <a:extLst>
              <a:ext uri="{FF2B5EF4-FFF2-40B4-BE49-F238E27FC236}">
                <a16:creationId xmlns:a16="http://schemas.microsoft.com/office/drawing/2014/main" id="{FA41745B-95AC-6E6B-32A3-8D77E5FE3D82}"/>
              </a:ext>
            </a:extLst>
          </p:cNvPr>
          <p:cNvSpPr>
            <a:spLocks noGrp="1"/>
          </p:cNvSpPr>
          <p:nvPr>
            <p:ph type="body" sz="quarter" idx="18" hasCustomPrompt="1"/>
          </p:nvPr>
        </p:nvSpPr>
        <p:spPr>
          <a:xfrm>
            <a:off x="25907379" y="5625191"/>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6" name="Text Placeholder 17">
            <a:extLst>
              <a:ext uri="{FF2B5EF4-FFF2-40B4-BE49-F238E27FC236}">
                <a16:creationId xmlns:a16="http://schemas.microsoft.com/office/drawing/2014/main" id="{8CFD1DC0-BC06-A75E-E757-B79B843903D1}"/>
              </a:ext>
            </a:extLst>
          </p:cNvPr>
          <p:cNvSpPr>
            <a:spLocks noGrp="1"/>
          </p:cNvSpPr>
          <p:nvPr>
            <p:ph type="body" sz="quarter" idx="19" hasCustomPrompt="1"/>
          </p:nvPr>
        </p:nvSpPr>
        <p:spPr>
          <a:xfrm>
            <a:off x="25907379" y="6996791"/>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7" name="Picture Placeholder 10">
            <a:extLst>
              <a:ext uri="{FF2B5EF4-FFF2-40B4-BE49-F238E27FC236}">
                <a16:creationId xmlns:a16="http://schemas.microsoft.com/office/drawing/2014/main" id="{70AC3881-8028-AF35-6BD6-EE16CF84EF17}"/>
              </a:ext>
            </a:extLst>
          </p:cNvPr>
          <p:cNvSpPr>
            <a:spLocks noGrp="1"/>
          </p:cNvSpPr>
          <p:nvPr>
            <p:ph type="pic" sz="quarter" idx="20" hasCustomPrompt="1"/>
          </p:nvPr>
        </p:nvSpPr>
        <p:spPr>
          <a:xfrm>
            <a:off x="7311406" y="9273990"/>
            <a:ext cx="3145806" cy="3145806"/>
          </a:xfrm>
          <a:prstGeom prst="ellipse">
            <a:avLst/>
          </a:prstGeom>
          <a:solidFill>
            <a:srgbClr val="00AEEF"/>
          </a:solidFill>
        </p:spPr>
        <p:txBody>
          <a:bodyPr tIns="288000">
            <a:normAutofit/>
          </a:bodyPr>
          <a:lstStyle>
            <a:lvl1pPr marL="0" indent="0" algn="ctr">
              <a:buFontTx/>
              <a:buNone/>
              <a:defRPr sz="3200"/>
            </a:lvl1pPr>
          </a:lstStyle>
          <a:p>
            <a:r>
              <a:rPr lang="en-GB"/>
              <a:t>Photo</a:t>
            </a:r>
          </a:p>
        </p:txBody>
      </p:sp>
      <p:sp>
        <p:nvSpPr>
          <p:cNvPr id="38" name="Text Placeholder 14">
            <a:extLst>
              <a:ext uri="{FF2B5EF4-FFF2-40B4-BE49-F238E27FC236}">
                <a16:creationId xmlns:a16="http://schemas.microsoft.com/office/drawing/2014/main" id="{96B7A565-3694-DF6A-03D9-A45CFD86AEFE}"/>
              </a:ext>
            </a:extLst>
          </p:cNvPr>
          <p:cNvSpPr>
            <a:spLocks noGrp="1"/>
          </p:cNvSpPr>
          <p:nvPr>
            <p:ph type="body" sz="quarter" idx="21" hasCustomPrompt="1"/>
          </p:nvPr>
        </p:nvSpPr>
        <p:spPr>
          <a:xfrm>
            <a:off x="10943606"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9" name="Text Placeholder 17">
            <a:extLst>
              <a:ext uri="{FF2B5EF4-FFF2-40B4-BE49-F238E27FC236}">
                <a16:creationId xmlns:a16="http://schemas.microsoft.com/office/drawing/2014/main" id="{6A55216E-EB47-2AD1-0AE7-1CE2875E1849}"/>
              </a:ext>
            </a:extLst>
          </p:cNvPr>
          <p:cNvSpPr>
            <a:spLocks noGrp="1"/>
          </p:cNvSpPr>
          <p:nvPr>
            <p:ph type="body" sz="quarter" idx="22" hasCustomPrompt="1"/>
          </p:nvPr>
        </p:nvSpPr>
        <p:spPr>
          <a:xfrm>
            <a:off x="10943606"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0" name="Picture Placeholder 10">
            <a:extLst>
              <a:ext uri="{FF2B5EF4-FFF2-40B4-BE49-F238E27FC236}">
                <a16:creationId xmlns:a16="http://schemas.microsoft.com/office/drawing/2014/main" id="{92AFDCB9-6EC9-6B7D-DB3F-0345524BD0C5}"/>
              </a:ext>
            </a:extLst>
          </p:cNvPr>
          <p:cNvSpPr>
            <a:spLocks noGrp="1"/>
          </p:cNvSpPr>
          <p:nvPr>
            <p:ph type="pic" sz="quarter" idx="23" hasCustomPrompt="1"/>
          </p:nvPr>
        </p:nvSpPr>
        <p:spPr>
          <a:xfrm>
            <a:off x="17725408" y="9273990"/>
            <a:ext cx="3145806" cy="3145806"/>
          </a:xfrm>
          <a:prstGeom prst="ellipse">
            <a:avLst/>
          </a:prstGeom>
          <a:solidFill>
            <a:srgbClr val="00AEEF"/>
          </a:solidFill>
        </p:spPr>
        <p:txBody>
          <a:bodyPr tIns="288000">
            <a:normAutofit/>
          </a:bodyPr>
          <a:lstStyle>
            <a:lvl1pPr marL="0" indent="0" algn="ctr">
              <a:buFontTx/>
              <a:buNone/>
              <a:defRPr sz="3200"/>
            </a:lvl1pPr>
          </a:lstStyle>
          <a:p>
            <a:r>
              <a:rPr lang="en-GB"/>
              <a:t>Photo</a:t>
            </a:r>
          </a:p>
        </p:txBody>
      </p:sp>
      <p:sp>
        <p:nvSpPr>
          <p:cNvPr id="41" name="Text Placeholder 14">
            <a:extLst>
              <a:ext uri="{FF2B5EF4-FFF2-40B4-BE49-F238E27FC236}">
                <a16:creationId xmlns:a16="http://schemas.microsoft.com/office/drawing/2014/main" id="{14927227-E7CB-D4FC-887C-0830ADC71C37}"/>
              </a:ext>
            </a:extLst>
          </p:cNvPr>
          <p:cNvSpPr>
            <a:spLocks noGrp="1"/>
          </p:cNvSpPr>
          <p:nvPr>
            <p:ph type="body" sz="quarter" idx="24" hasCustomPrompt="1"/>
          </p:nvPr>
        </p:nvSpPr>
        <p:spPr>
          <a:xfrm>
            <a:off x="21357608"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2" name="Text Placeholder 17">
            <a:extLst>
              <a:ext uri="{FF2B5EF4-FFF2-40B4-BE49-F238E27FC236}">
                <a16:creationId xmlns:a16="http://schemas.microsoft.com/office/drawing/2014/main" id="{1D99CD9A-E75B-7390-7B18-CF9826213657}"/>
              </a:ext>
            </a:extLst>
          </p:cNvPr>
          <p:cNvSpPr>
            <a:spLocks noGrp="1"/>
          </p:cNvSpPr>
          <p:nvPr>
            <p:ph type="body" sz="quarter" idx="25" hasCustomPrompt="1"/>
          </p:nvPr>
        </p:nvSpPr>
        <p:spPr>
          <a:xfrm>
            <a:off x="21357608"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6" name="Picture Placeholder 10">
            <a:extLst>
              <a:ext uri="{FF2B5EF4-FFF2-40B4-BE49-F238E27FC236}">
                <a16:creationId xmlns:a16="http://schemas.microsoft.com/office/drawing/2014/main" id="{4072AB04-1930-AE0D-FB3E-8BB61DE7D0CE}"/>
              </a:ext>
            </a:extLst>
          </p:cNvPr>
          <p:cNvSpPr>
            <a:spLocks noGrp="1"/>
          </p:cNvSpPr>
          <p:nvPr>
            <p:ph type="pic" sz="quarter" idx="26" hasCustomPrompt="1"/>
          </p:nvPr>
        </p:nvSpPr>
        <p:spPr>
          <a:xfrm>
            <a:off x="1545608" y="13125252"/>
            <a:ext cx="3145806" cy="3145806"/>
          </a:xfrm>
          <a:prstGeom prst="ellipse">
            <a:avLst/>
          </a:prstGeom>
          <a:solidFill>
            <a:srgbClr val="00AEEF"/>
          </a:solidFill>
        </p:spPr>
        <p:txBody>
          <a:bodyPr tIns="288000">
            <a:normAutofit/>
          </a:bodyPr>
          <a:lstStyle>
            <a:lvl1pPr marL="0" indent="0" algn="ctr">
              <a:buFontTx/>
              <a:buNone/>
              <a:defRPr sz="3200"/>
            </a:lvl1pPr>
          </a:lstStyle>
          <a:p>
            <a:r>
              <a:rPr lang="en-GB"/>
              <a:t>Photo</a:t>
            </a:r>
          </a:p>
        </p:txBody>
      </p:sp>
      <p:sp>
        <p:nvSpPr>
          <p:cNvPr id="47" name="Text Placeholder 14">
            <a:extLst>
              <a:ext uri="{FF2B5EF4-FFF2-40B4-BE49-F238E27FC236}">
                <a16:creationId xmlns:a16="http://schemas.microsoft.com/office/drawing/2014/main" id="{5BC080B6-BD37-54AD-E555-BE9B6F6B555B}"/>
              </a:ext>
            </a:extLst>
          </p:cNvPr>
          <p:cNvSpPr>
            <a:spLocks noGrp="1"/>
          </p:cNvSpPr>
          <p:nvPr>
            <p:ph type="body" sz="quarter" idx="27" hasCustomPrompt="1"/>
          </p:nvPr>
        </p:nvSpPr>
        <p:spPr>
          <a:xfrm>
            <a:off x="5177808"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8" name="Text Placeholder 17">
            <a:extLst>
              <a:ext uri="{FF2B5EF4-FFF2-40B4-BE49-F238E27FC236}">
                <a16:creationId xmlns:a16="http://schemas.microsoft.com/office/drawing/2014/main" id="{7783BC12-FF25-5235-1A91-B3C5B06FB8AB}"/>
              </a:ext>
            </a:extLst>
          </p:cNvPr>
          <p:cNvSpPr>
            <a:spLocks noGrp="1"/>
          </p:cNvSpPr>
          <p:nvPr>
            <p:ph type="body" sz="quarter" idx="28" hasCustomPrompt="1"/>
          </p:nvPr>
        </p:nvSpPr>
        <p:spPr>
          <a:xfrm>
            <a:off x="5177808"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9" name="Picture Placeholder 10">
            <a:extLst>
              <a:ext uri="{FF2B5EF4-FFF2-40B4-BE49-F238E27FC236}">
                <a16:creationId xmlns:a16="http://schemas.microsoft.com/office/drawing/2014/main" id="{D5AC4149-C7E8-C4AE-F9B3-5A1CFEC24F89}"/>
              </a:ext>
            </a:extLst>
          </p:cNvPr>
          <p:cNvSpPr>
            <a:spLocks noGrp="1"/>
          </p:cNvSpPr>
          <p:nvPr>
            <p:ph type="pic" sz="quarter" idx="29" hasCustomPrompt="1"/>
          </p:nvPr>
        </p:nvSpPr>
        <p:spPr>
          <a:xfrm>
            <a:off x="11959610" y="13125252"/>
            <a:ext cx="3145806" cy="3145806"/>
          </a:xfrm>
          <a:prstGeom prst="ellipse">
            <a:avLst/>
          </a:prstGeom>
          <a:solidFill>
            <a:srgbClr val="00AEEF"/>
          </a:solidFill>
        </p:spPr>
        <p:txBody>
          <a:bodyPr tIns="288000">
            <a:normAutofit/>
          </a:bodyPr>
          <a:lstStyle>
            <a:lvl1pPr marL="0" indent="0" algn="ctr">
              <a:buFontTx/>
              <a:buNone/>
              <a:defRPr sz="3200"/>
            </a:lvl1pPr>
          </a:lstStyle>
          <a:p>
            <a:r>
              <a:rPr lang="en-GB"/>
              <a:t>Photo</a:t>
            </a:r>
          </a:p>
        </p:txBody>
      </p:sp>
      <p:sp>
        <p:nvSpPr>
          <p:cNvPr id="50" name="Text Placeholder 14">
            <a:extLst>
              <a:ext uri="{FF2B5EF4-FFF2-40B4-BE49-F238E27FC236}">
                <a16:creationId xmlns:a16="http://schemas.microsoft.com/office/drawing/2014/main" id="{4A126325-0835-3CBB-961A-0B7E59A6F06F}"/>
              </a:ext>
            </a:extLst>
          </p:cNvPr>
          <p:cNvSpPr>
            <a:spLocks noGrp="1"/>
          </p:cNvSpPr>
          <p:nvPr>
            <p:ph type="body" sz="quarter" idx="30" hasCustomPrompt="1"/>
          </p:nvPr>
        </p:nvSpPr>
        <p:spPr>
          <a:xfrm>
            <a:off x="15591810"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1" name="Text Placeholder 17">
            <a:extLst>
              <a:ext uri="{FF2B5EF4-FFF2-40B4-BE49-F238E27FC236}">
                <a16:creationId xmlns:a16="http://schemas.microsoft.com/office/drawing/2014/main" id="{C789064A-DA47-0D97-A520-648503729F11}"/>
              </a:ext>
            </a:extLst>
          </p:cNvPr>
          <p:cNvSpPr>
            <a:spLocks noGrp="1"/>
          </p:cNvSpPr>
          <p:nvPr>
            <p:ph type="body" sz="quarter" idx="31" hasCustomPrompt="1"/>
          </p:nvPr>
        </p:nvSpPr>
        <p:spPr>
          <a:xfrm>
            <a:off x="15591810"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52" name="Picture Placeholder 10">
            <a:extLst>
              <a:ext uri="{FF2B5EF4-FFF2-40B4-BE49-F238E27FC236}">
                <a16:creationId xmlns:a16="http://schemas.microsoft.com/office/drawing/2014/main" id="{6550BA89-AC6C-FE38-687B-37D6B43BB006}"/>
              </a:ext>
            </a:extLst>
          </p:cNvPr>
          <p:cNvSpPr>
            <a:spLocks noGrp="1"/>
          </p:cNvSpPr>
          <p:nvPr>
            <p:ph type="pic" sz="quarter" idx="32" hasCustomPrompt="1"/>
          </p:nvPr>
        </p:nvSpPr>
        <p:spPr>
          <a:xfrm>
            <a:off x="22275181" y="13160947"/>
            <a:ext cx="3145806" cy="3145806"/>
          </a:xfrm>
          <a:prstGeom prst="ellipse">
            <a:avLst/>
          </a:prstGeom>
          <a:solidFill>
            <a:srgbClr val="00AEEF"/>
          </a:solidFill>
        </p:spPr>
        <p:txBody>
          <a:bodyPr tIns="288000">
            <a:normAutofit/>
          </a:bodyPr>
          <a:lstStyle>
            <a:lvl1pPr marL="0" indent="0" algn="ctr">
              <a:buFontTx/>
              <a:buNone/>
              <a:defRPr sz="3200"/>
            </a:lvl1pPr>
          </a:lstStyle>
          <a:p>
            <a:r>
              <a:rPr lang="en-GB"/>
              <a:t>Photo</a:t>
            </a:r>
          </a:p>
        </p:txBody>
      </p:sp>
      <p:sp>
        <p:nvSpPr>
          <p:cNvPr id="53" name="Text Placeholder 14">
            <a:extLst>
              <a:ext uri="{FF2B5EF4-FFF2-40B4-BE49-F238E27FC236}">
                <a16:creationId xmlns:a16="http://schemas.microsoft.com/office/drawing/2014/main" id="{3C08E7BE-077C-3DD3-FF4C-BE9CFADAA9D6}"/>
              </a:ext>
            </a:extLst>
          </p:cNvPr>
          <p:cNvSpPr>
            <a:spLocks noGrp="1"/>
          </p:cNvSpPr>
          <p:nvPr>
            <p:ph type="body" sz="quarter" idx="33" hasCustomPrompt="1"/>
          </p:nvPr>
        </p:nvSpPr>
        <p:spPr>
          <a:xfrm>
            <a:off x="25907381" y="13567347"/>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4" name="Text Placeholder 17">
            <a:extLst>
              <a:ext uri="{FF2B5EF4-FFF2-40B4-BE49-F238E27FC236}">
                <a16:creationId xmlns:a16="http://schemas.microsoft.com/office/drawing/2014/main" id="{F16E1B2F-1005-16C6-A38E-7F0E78B913D0}"/>
              </a:ext>
            </a:extLst>
          </p:cNvPr>
          <p:cNvSpPr>
            <a:spLocks noGrp="1"/>
          </p:cNvSpPr>
          <p:nvPr>
            <p:ph type="body" sz="quarter" idx="34" hasCustomPrompt="1"/>
          </p:nvPr>
        </p:nvSpPr>
        <p:spPr>
          <a:xfrm>
            <a:off x="25907381" y="14938947"/>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3148005667"/>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Percentage Stats Whit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00AEEF"/>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00AEEF"/>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00AEEF"/>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00AEEF"/>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Tree>
    <p:extLst>
      <p:ext uri="{BB962C8B-B14F-4D97-AF65-F5344CB8AC3E}">
        <p14:creationId xmlns:p14="http://schemas.microsoft.com/office/powerpoint/2010/main" val="3214557560"/>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Percentage Stats Slate">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solidFill>
                  <a:srgbClr val="00AEEF"/>
                </a:solidFill>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00AEEF"/>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solidFill>
                  <a:srgbClr val="00AEEF"/>
                </a:solidFill>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00AEEF"/>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solidFill>
                  <a:srgbClr val="00AEEF"/>
                </a:solidFill>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00AEEF"/>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solidFill>
                  <a:srgbClr val="00AEEF"/>
                </a:solidFill>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00AEEF"/>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39115476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2 Icon Boxes">
    <p:bg>
      <p:bgPr>
        <a:solidFill>
          <a:srgbClr val="00AEEF"/>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3"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7034591"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22797512"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7" name="Text Placeholder 11">
            <a:extLst>
              <a:ext uri="{FF2B5EF4-FFF2-40B4-BE49-F238E27FC236}">
                <a16:creationId xmlns:a16="http://schemas.microsoft.com/office/drawing/2014/main" id="{A208D5CB-412C-E27F-A6D7-E05769005746}"/>
              </a:ext>
            </a:extLst>
          </p:cNvPr>
          <p:cNvSpPr>
            <a:spLocks noGrp="1"/>
          </p:cNvSpPr>
          <p:nvPr>
            <p:ph type="body" sz="quarter" idx="31"/>
          </p:nvPr>
        </p:nvSpPr>
        <p:spPr>
          <a:xfrm>
            <a:off x="17308524"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A8D5A08E-71A7-EEB0-E848-E09FE8EC9A58}"/>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3404846837"/>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Icon Boxes">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4" y="8588827"/>
            <a:ext cx="6659555" cy="7846243"/>
          </a:xfrm>
          <a:solidFill>
            <a:srgbClr val="0E2432"/>
          </a:solidFill>
        </p:spPr>
        <p:txBody>
          <a:bodyPr lIns="720000" tIns="720000" rIns="720000" bIns="720000">
            <a:normAutofit/>
          </a:bodyPr>
          <a:lstStyle>
            <a:lvl1pPr marL="0" indent="0">
              <a:buClr>
                <a:schemeClr val="bg1"/>
              </a:buClr>
              <a:buFontTx/>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9378009"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17210414"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Text Placeholder 11">
            <a:extLst>
              <a:ext uri="{FF2B5EF4-FFF2-40B4-BE49-F238E27FC236}">
                <a16:creationId xmlns:a16="http://schemas.microsoft.com/office/drawing/2014/main" id="{2BE0266D-15CC-FC7F-158E-DBE3C803B032}"/>
              </a:ext>
            </a:extLst>
          </p:cNvPr>
          <p:cNvSpPr>
            <a:spLocks noGrp="1"/>
          </p:cNvSpPr>
          <p:nvPr>
            <p:ph type="body" sz="quarter" idx="28"/>
          </p:nvPr>
        </p:nvSpPr>
        <p:spPr>
          <a:xfrm>
            <a:off x="25042818" y="8588826"/>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3167445" y="4475162"/>
            <a:ext cx="3415871" cy="3417553"/>
          </a:xfrm>
          <a:prstGeom prst="ellipse">
            <a:avLst/>
          </a:prstGeom>
          <a:solidFill>
            <a:srgbClr val="00AEEF"/>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10999850" y="4475162"/>
            <a:ext cx="3415871" cy="3417553"/>
          </a:xfrm>
          <a:prstGeom prst="ellipse">
            <a:avLst/>
          </a:prstGeom>
          <a:solidFill>
            <a:srgbClr val="00AEEF"/>
          </a:solidFill>
        </p:spPr>
        <p:txBody>
          <a:bodyPr>
            <a:normAutofit/>
          </a:bodyPr>
          <a:lstStyle>
            <a:lvl1pPr marL="0" indent="0" algn="ctr">
              <a:buFontTx/>
              <a:buNone/>
              <a:defRPr sz="4400">
                <a:solidFill>
                  <a:schemeClr val="bg1"/>
                </a:solidFill>
              </a:defRPr>
            </a:lvl1pPr>
          </a:lstStyle>
          <a:p>
            <a:r>
              <a:rPr lang="en-GB"/>
              <a:t>Icon</a:t>
            </a:r>
          </a:p>
        </p:txBody>
      </p:sp>
      <p:sp>
        <p:nvSpPr>
          <p:cNvPr id="16" name="Picture Placeholder 12">
            <a:extLst>
              <a:ext uri="{FF2B5EF4-FFF2-40B4-BE49-F238E27FC236}">
                <a16:creationId xmlns:a16="http://schemas.microsoft.com/office/drawing/2014/main" id="{E3D4349B-2389-D31C-CCE3-BF9771BE830B}"/>
              </a:ext>
            </a:extLst>
          </p:cNvPr>
          <p:cNvSpPr>
            <a:spLocks noGrp="1"/>
          </p:cNvSpPr>
          <p:nvPr>
            <p:ph type="pic" sz="quarter" idx="31" hasCustomPrompt="1"/>
          </p:nvPr>
        </p:nvSpPr>
        <p:spPr>
          <a:xfrm>
            <a:off x="18832255" y="4475162"/>
            <a:ext cx="3415871" cy="3417553"/>
          </a:xfrm>
          <a:prstGeom prst="ellipse">
            <a:avLst/>
          </a:prstGeom>
          <a:solidFill>
            <a:srgbClr val="00AEEF"/>
          </a:solidFill>
        </p:spPr>
        <p:txBody>
          <a:bodyPr>
            <a:normAutofit/>
          </a:bodyPr>
          <a:lstStyle>
            <a:lvl1pPr marL="0" indent="0" algn="ctr">
              <a:buFontTx/>
              <a:buNone/>
              <a:defRPr sz="4400">
                <a:solidFill>
                  <a:schemeClr val="bg1"/>
                </a:solidFill>
              </a:defRPr>
            </a:lvl1pPr>
          </a:lstStyle>
          <a:p>
            <a:r>
              <a:rPr lang="en-GB"/>
              <a:t>Icon</a:t>
            </a:r>
          </a:p>
        </p:txBody>
      </p:sp>
      <p:sp>
        <p:nvSpPr>
          <p:cNvPr id="17" name="Picture Placeholder 12">
            <a:extLst>
              <a:ext uri="{FF2B5EF4-FFF2-40B4-BE49-F238E27FC236}">
                <a16:creationId xmlns:a16="http://schemas.microsoft.com/office/drawing/2014/main" id="{AF8D34A5-705D-68DF-9951-9974EC956F55}"/>
              </a:ext>
            </a:extLst>
          </p:cNvPr>
          <p:cNvSpPr>
            <a:spLocks noGrp="1"/>
          </p:cNvSpPr>
          <p:nvPr>
            <p:ph type="pic" sz="quarter" idx="32" hasCustomPrompt="1"/>
          </p:nvPr>
        </p:nvSpPr>
        <p:spPr>
          <a:xfrm>
            <a:off x="26664660" y="4475162"/>
            <a:ext cx="3415871" cy="3417553"/>
          </a:xfrm>
          <a:prstGeom prst="ellipse">
            <a:avLst/>
          </a:prstGeom>
          <a:solidFill>
            <a:srgbClr val="00AEEF"/>
          </a:solidFill>
        </p:spPr>
        <p:txBody>
          <a:bodyPr>
            <a:normAutofit/>
          </a:bodyPr>
          <a:lstStyle>
            <a:lvl1pPr marL="0" indent="0" algn="ctr">
              <a:buFontTx/>
              <a:buNone/>
              <a:defRPr sz="4400">
                <a:solidFill>
                  <a:schemeClr val="bg1"/>
                </a:solidFill>
              </a:defRPr>
            </a:lvl1pPr>
          </a:lstStyle>
          <a:p>
            <a:r>
              <a:rPr lang="en-GB"/>
              <a:t>Icon</a:t>
            </a:r>
          </a:p>
        </p:txBody>
      </p:sp>
    </p:spTree>
    <p:extLst>
      <p:ext uri="{BB962C8B-B14F-4D97-AF65-F5344CB8AC3E}">
        <p14:creationId xmlns:p14="http://schemas.microsoft.com/office/powerpoint/2010/main" val="1943048496"/>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Vertica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gn="ct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2935068" y="4218621"/>
            <a:ext cx="1800000" cy="1800000"/>
          </a:xfrm>
          <a:prstGeom prst="ellipse">
            <a:avLst/>
          </a:prstGeom>
          <a:solidFill>
            <a:srgbClr val="00AEEF"/>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8110020" y="4218621"/>
            <a:ext cx="1800000" cy="1800000"/>
          </a:xfrm>
          <a:prstGeom prst="ellipse">
            <a:avLst/>
          </a:prstGeom>
          <a:solidFill>
            <a:srgbClr val="00AEEF"/>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3066535" y="4218621"/>
            <a:ext cx="1800000" cy="1800000"/>
          </a:xfrm>
          <a:prstGeom prst="ellipse">
            <a:avLst/>
          </a:prstGeom>
          <a:solidFill>
            <a:srgbClr val="00AEEF"/>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8176790" y="4218621"/>
            <a:ext cx="1800000" cy="1800000"/>
          </a:xfrm>
          <a:prstGeom prst="ellipse">
            <a:avLst/>
          </a:prstGeom>
          <a:solidFill>
            <a:srgbClr val="00AEEF"/>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23287045" y="4218621"/>
            <a:ext cx="1800000" cy="1800000"/>
          </a:xfrm>
          <a:prstGeom prst="ellipse">
            <a:avLst/>
          </a:prstGeom>
          <a:solidFill>
            <a:srgbClr val="00AEEF"/>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28510459" y="4218621"/>
            <a:ext cx="1800000" cy="1800000"/>
          </a:xfrm>
          <a:prstGeom prst="ellipse">
            <a:avLst/>
          </a:prstGeom>
          <a:solidFill>
            <a:srgbClr val="00AEEF"/>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Text Placeholder 11">
            <a:extLst>
              <a:ext uri="{FF2B5EF4-FFF2-40B4-BE49-F238E27FC236}">
                <a16:creationId xmlns:a16="http://schemas.microsoft.com/office/drawing/2014/main" id="{C961B203-A1CF-4D47-4991-DB7CA2794B67}"/>
              </a:ext>
            </a:extLst>
          </p:cNvPr>
          <p:cNvSpPr>
            <a:spLocks noGrp="1"/>
          </p:cNvSpPr>
          <p:nvPr>
            <p:ph type="body" sz="quarter" idx="14"/>
          </p:nvPr>
        </p:nvSpPr>
        <p:spPr>
          <a:xfrm>
            <a:off x="1545604"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510AD692-1F83-3BE9-CC47-2A037F735D76}"/>
              </a:ext>
            </a:extLst>
          </p:cNvPr>
          <p:cNvSpPr>
            <a:spLocks noGrp="1"/>
          </p:cNvSpPr>
          <p:nvPr>
            <p:ph type="body" sz="quarter" idx="25"/>
          </p:nvPr>
        </p:nvSpPr>
        <p:spPr>
          <a:xfrm>
            <a:off x="6720556"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Text Placeholder 11">
            <a:extLst>
              <a:ext uri="{FF2B5EF4-FFF2-40B4-BE49-F238E27FC236}">
                <a16:creationId xmlns:a16="http://schemas.microsoft.com/office/drawing/2014/main" id="{D02A02C8-535D-5AE3-CB09-94A6C902E86F}"/>
              </a:ext>
            </a:extLst>
          </p:cNvPr>
          <p:cNvSpPr>
            <a:spLocks noGrp="1"/>
          </p:cNvSpPr>
          <p:nvPr>
            <p:ph type="body" sz="quarter" idx="27"/>
          </p:nvPr>
        </p:nvSpPr>
        <p:spPr>
          <a:xfrm>
            <a:off x="11677071"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5" name="Text Placeholder 11">
            <a:extLst>
              <a:ext uri="{FF2B5EF4-FFF2-40B4-BE49-F238E27FC236}">
                <a16:creationId xmlns:a16="http://schemas.microsoft.com/office/drawing/2014/main" id="{54245936-44CA-B3C2-BEE8-8D1909D565D2}"/>
              </a:ext>
            </a:extLst>
          </p:cNvPr>
          <p:cNvSpPr>
            <a:spLocks noGrp="1"/>
          </p:cNvSpPr>
          <p:nvPr>
            <p:ph type="body" sz="quarter" idx="28"/>
          </p:nvPr>
        </p:nvSpPr>
        <p:spPr>
          <a:xfrm>
            <a:off x="16787326"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2" name="Text Placeholder 11">
            <a:extLst>
              <a:ext uri="{FF2B5EF4-FFF2-40B4-BE49-F238E27FC236}">
                <a16:creationId xmlns:a16="http://schemas.microsoft.com/office/drawing/2014/main" id="{C0BC2E73-60F4-8A62-5E58-B7919AD01899}"/>
              </a:ext>
            </a:extLst>
          </p:cNvPr>
          <p:cNvSpPr>
            <a:spLocks noGrp="1"/>
          </p:cNvSpPr>
          <p:nvPr>
            <p:ph type="body" sz="quarter" idx="29"/>
          </p:nvPr>
        </p:nvSpPr>
        <p:spPr>
          <a:xfrm>
            <a:off x="21897581"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3" name="Text Placeholder 11">
            <a:extLst>
              <a:ext uri="{FF2B5EF4-FFF2-40B4-BE49-F238E27FC236}">
                <a16:creationId xmlns:a16="http://schemas.microsoft.com/office/drawing/2014/main" id="{E3516BDC-A773-8F21-304C-377A518F1413}"/>
              </a:ext>
            </a:extLst>
          </p:cNvPr>
          <p:cNvSpPr>
            <a:spLocks noGrp="1"/>
          </p:cNvSpPr>
          <p:nvPr>
            <p:ph type="body" sz="quarter" idx="30"/>
          </p:nvPr>
        </p:nvSpPr>
        <p:spPr>
          <a:xfrm>
            <a:off x="27120995" y="8588825"/>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6" name="Text Placeholder 14">
            <a:extLst>
              <a:ext uri="{FF2B5EF4-FFF2-40B4-BE49-F238E27FC236}">
                <a16:creationId xmlns:a16="http://schemas.microsoft.com/office/drawing/2014/main" id="{64198126-C653-A514-DDDF-32E924C63F09}"/>
              </a:ext>
            </a:extLst>
          </p:cNvPr>
          <p:cNvSpPr>
            <a:spLocks noGrp="1"/>
          </p:cNvSpPr>
          <p:nvPr>
            <p:ph type="body" sz="quarter" idx="31" hasCustomPrompt="1"/>
          </p:nvPr>
        </p:nvSpPr>
        <p:spPr>
          <a:xfrm>
            <a:off x="1545604"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1" name="Text Placeholder 14">
            <a:extLst>
              <a:ext uri="{FF2B5EF4-FFF2-40B4-BE49-F238E27FC236}">
                <a16:creationId xmlns:a16="http://schemas.microsoft.com/office/drawing/2014/main" id="{8957B3F4-F6BA-F021-F8BD-55898630AF5D}"/>
              </a:ext>
            </a:extLst>
          </p:cNvPr>
          <p:cNvSpPr>
            <a:spLocks noGrp="1"/>
          </p:cNvSpPr>
          <p:nvPr>
            <p:ph type="body" sz="quarter" idx="32" hasCustomPrompt="1"/>
          </p:nvPr>
        </p:nvSpPr>
        <p:spPr>
          <a:xfrm>
            <a:off x="6720555"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2" name="Text Placeholder 14">
            <a:extLst>
              <a:ext uri="{FF2B5EF4-FFF2-40B4-BE49-F238E27FC236}">
                <a16:creationId xmlns:a16="http://schemas.microsoft.com/office/drawing/2014/main" id="{8F410F2C-4ACE-85C2-94D5-B7901E6C8001}"/>
              </a:ext>
            </a:extLst>
          </p:cNvPr>
          <p:cNvSpPr>
            <a:spLocks noGrp="1"/>
          </p:cNvSpPr>
          <p:nvPr>
            <p:ph type="body" sz="quarter" idx="33" hasCustomPrompt="1"/>
          </p:nvPr>
        </p:nvSpPr>
        <p:spPr>
          <a:xfrm>
            <a:off x="11677071"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3" name="Text Placeholder 14">
            <a:extLst>
              <a:ext uri="{FF2B5EF4-FFF2-40B4-BE49-F238E27FC236}">
                <a16:creationId xmlns:a16="http://schemas.microsoft.com/office/drawing/2014/main" id="{836C7636-B127-595C-AC39-DE76D39712A5}"/>
              </a:ext>
            </a:extLst>
          </p:cNvPr>
          <p:cNvSpPr>
            <a:spLocks noGrp="1"/>
          </p:cNvSpPr>
          <p:nvPr>
            <p:ph type="body" sz="quarter" idx="34" hasCustomPrompt="1"/>
          </p:nvPr>
        </p:nvSpPr>
        <p:spPr>
          <a:xfrm>
            <a:off x="1678732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4" name="Text Placeholder 14">
            <a:extLst>
              <a:ext uri="{FF2B5EF4-FFF2-40B4-BE49-F238E27FC236}">
                <a16:creationId xmlns:a16="http://schemas.microsoft.com/office/drawing/2014/main" id="{DFF9769C-D925-69B8-F7EF-C7082E9C02B9}"/>
              </a:ext>
            </a:extLst>
          </p:cNvPr>
          <p:cNvSpPr>
            <a:spLocks noGrp="1"/>
          </p:cNvSpPr>
          <p:nvPr>
            <p:ph type="body" sz="quarter" idx="35" hasCustomPrompt="1"/>
          </p:nvPr>
        </p:nvSpPr>
        <p:spPr>
          <a:xfrm>
            <a:off x="21897580"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5" name="Text Placeholder 14">
            <a:extLst>
              <a:ext uri="{FF2B5EF4-FFF2-40B4-BE49-F238E27FC236}">
                <a16:creationId xmlns:a16="http://schemas.microsoft.com/office/drawing/2014/main" id="{6DD7DEFA-A1F6-8EB6-B19D-332F9B1B4A5F}"/>
              </a:ext>
            </a:extLst>
          </p:cNvPr>
          <p:cNvSpPr>
            <a:spLocks noGrp="1"/>
          </p:cNvSpPr>
          <p:nvPr>
            <p:ph type="body" sz="quarter" idx="36" hasCustomPrompt="1"/>
          </p:nvPr>
        </p:nvSpPr>
        <p:spPr>
          <a:xfrm>
            <a:off x="2710408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Tree>
    <p:extLst>
      <p:ext uri="{BB962C8B-B14F-4D97-AF65-F5344CB8AC3E}">
        <p14:creationId xmlns:p14="http://schemas.microsoft.com/office/powerpoint/2010/main" val="258300465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Text and Quot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7" name="Rectangle 16">
            <a:extLst>
              <a:ext uri="{FF2B5EF4-FFF2-40B4-BE49-F238E27FC236}">
                <a16:creationId xmlns:a16="http://schemas.microsoft.com/office/drawing/2014/main" id="{A7B40F8C-E037-100F-03C5-AA44AEBBCFAD}"/>
              </a:ext>
            </a:extLst>
          </p:cNvPr>
          <p:cNvSpPr/>
          <p:nvPr userDrawn="1"/>
        </p:nvSpPr>
        <p:spPr>
          <a:xfrm>
            <a:off x="17231360" y="1890762"/>
            <a:ext cx="13370560" cy="14516678"/>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Graphic 17" descr="Open quotation mark with solid fill">
            <a:extLst>
              <a:ext uri="{FF2B5EF4-FFF2-40B4-BE49-F238E27FC236}">
                <a16:creationId xmlns:a16="http://schemas.microsoft.com/office/drawing/2014/main" id="{9A60D768-06A9-48A9-B3C8-C7B895A42C8E}"/>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5621419" y="-1487908"/>
            <a:ext cx="6761716" cy="6761716"/>
          </a:xfrm>
          <a:prstGeom prst="rect">
            <a:avLst/>
          </a:prstGeom>
        </p:spPr>
      </p:pic>
      <p:pic>
        <p:nvPicPr>
          <p:cNvPr id="19" name="Graphic 18" descr="Open quotation mark with solid fill">
            <a:extLst>
              <a:ext uri="{FF2B5EF4-FFF2-40B4-BE49-F238E27FC236}">
                <a16:creationId xmlns:a16="http://schemas.microsoft.com/office/drawing/2014/main" id="{1C3525FD-4EE2-8D58-E369-575C51ED3E2D}"/>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5477439" y="13013135"/>
            <a:ext cx="6761716" cy="6761716"/>
          </a:xfrm>
          <a:prstGeom prst="rect">
            <a:avLst/>
          </a:prstGeom>
        </p:spPr>
      </p:pic>
      <p:sp>
        <p:nvSpPr>
          <p:cNvPr id="21" name="Text Placeholder 8">
            <a:extLst>
              <a:ext uri="{FF2B5EF4-FFF2-40B4-BE49-F238E27FC236}">
                <a16:creationId xmlns:a16="http://schemas.microsoft.com/office/drawing/2014/main" id="{33288DC8-80D0-93F5-AEAD-F4A87F5D40DB}"/>
              </a:ext>
            </a:extLst>
          </p:cNvPr>
          <p:cNvSpPr>
            <a:spLocks noGrp="1"/>
          </p:cNvSpPr>
          <p:nvPr>
            <p:ph type="body" sz="quarter" idx="14" hasCustomPrompt="1"/>
          </p:nvPr>
        </p:nvSpPr>
        <p:spPr>
          <a:xfrm>
            <a:off x="17231360" y="1890762"/>
            <a:ext cx="13370560" cy="14507478"/>
          </a:xfrm>
          <a:noFill/>
        </p:spPr>
        <p:txBody>
          <a:bodyPr lIns="1440000" tIns="2520000" rIns="1440000" bIns="2520000">
            <a:noAutofit/>
          </a:bodyPr>
          <a:lstStyle>
            <a:lvl1pPr marL="0" indent="0">
              <a:lnSpc>
                <a:spcPct val="100000"/>
              </a:lnSpc>
              <a:buFontTx/>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Tree>
    <p:extLst>
      <p:ext uri="{BB962C8B-B14F-4D97-AF65-F5344CB8AC3E}">
        <p14:creationId xmlns:p14="http://schemas.microsoft.com/office/powerpoint/2010/main" val="44083562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3157836" y="5422206"/>
            <a:ext cx="26127075" cy="3406675"/>
          </a:xfrm>
        </p:spPr>
        <p:txBody>
          <a:bodyPr wrap="square" lIns="0" tIns="108000" bIns="108000" anchor="b" anchorCtr="0">
            <a:spAutoFit/>
          </a:bodyPr>
          <a:lstStyle>
            <a:lvl1pPr algn="ctr">
              <a:lnSpc>
                <a:spcPct val="80000"/>
              </a:lnSpc>
              <a:defRPr sz="25900">
                <a:solidFill>
                  <a:schemeClr val="bg1"/>
                </a:solidFill>
              </a:defRPr>
            </a:lvl1pPr>
          </a:lstStyle>
          <a:p>
            <a:r>
              <a:rPr lang="en-GB"/>
              <a:t>Thank You</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
        <p:nvSpPr>
          <p:cNvPr id="29" name="Picture Placeholder 10">
            <a:extLst>
              <a:ext uri="{FF2B5EF4-FFF2-40B4-BE49-F238E27FC236}">
                <a16:creationId xmlns:a16="http://schemas.microsoft.com/office/drawing/2014/main" id="{901C626B-0D33-5929-54FC-0759F7D25FBC}"/>
              </a:ext>
            </a:extLst>
          </p:cNvPr>
          <p:cNvSpPr>
            <a:spLocks noGrp="1"/>
          </p:cNvSpPr>
          <p:nvPr>
            <p:ph type="pic" sz="quarter" idx="11" hasCustomPrompt="1"/>
          </p:nvPr>
        </p:nvSpPr>
        <p:spPr>
          <a:xfrm>
            <a:off x="1545606" y="13341283"/>
            <a:ext cx="3145806" cy="3145806"/>
          </a:xfrm>
          <a:prstGeom prst="ellipse">
            <a:avLst/>
          </a:prstGeom>
          <a:solidFill>
            <a:srgbClr val="00AEEF"/>
          </a:solidFill>
        </p:spPr>
        <p:txBody>
          <a:bodyPr tIns="288000">
            <a:normAutofit/>
          </a:bodyPr>
          <a:lstStyle>
            <a:lvl1pPr marL="0" indent="0" algn="ctr">
              <a:buFontTx/>
              <a:buNone/>
              <a:defRPr sz="3200">
                <a:solidFill>
                  <a:schemeClr val="bg1"/>
                </a:solidFill>
              </a:defRPr>
            </a:lvl1pPr>
          </a:lstStyle>
          <a:p>
            <a:r>
              <a:rPr lang="en-GB"/>
              <a:t>Photo</a:t>
            </a:r>
          </a:p>
        </p:txBody>
      </p:sp>
      <p:sp>
        <p:nvSpPr>
          <p:cNvPr id="30" name="Text Placeholder 14">
            <a:extLst>
              <a:ext uri="{FF2B5EF4-FFF2-40B4-BE49-F238E27FC236}">
                <a16:creationId xmlns:a16="http://schemas.microsoft.com/office/drawing/2014/main" id="{50900B83-AC22-9955-4554-9C9498CB4E35}"/>
              </a:ext>
            </a:extLst>
          </p:cNvPr>
          <p:cNvSpPr>
            <a:spLocks noGrp="1"/>
          </p:cNvSpPr>
          <p:nvPr>
            <p:ph type="body" sz="quarter" idx="12" hasCustomPrompt="1"/>
          </p:nvPr>
        </p:nvSpPr>
        <p:spPr>
          <a:xfrm>
            <a:off x="5177806"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1" name="Text Placeholder 17">
            <a:extLst>
              <a:ext uri="{FF2B5EF4-FFF2-40B4-BE49-F238E27FC236}">
                <a16:creationId xmlns:a16="http://schemas.microsoft.com/office/drawing/2014/main" id="{0E6F3C40-2689-8F65-4BCD-1FB9CBBF31B2}"/>
              </a:ext>
            </a:extLst>
          </p:cNvPr>
          <p:cNvSpPr>
            <a:spLocks noGrp="1"/>
          </p:cNvSpPr>
          <p:nvPr>
            <p:ph type="body" sz="quarter" idx="13" hasCustomPrompt="1"/>
          </p:nvPr>
        </p:nvSpPr>
        <p:spPr>
          <a:xfrm>
            <a:off x="5177806"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2" name="Picture Placeholder 10">
            <a:extLst>
              <a:ext uri="{FF2B5EF4-FFF2-40B4-BE49-F238E27FC236}">
                <a16:creationId xmlns:a16="http://schemas.microsoft.com/office/drawing/2014/main" id="{5C3DB3AF-DAF5-9941-ACEF-EF84A82755CA}"/>
              </a:ext>
            </a:extLst>
          </p:cNvPr>
          <p:cNvSpPr>
            <a:spLocks noGrp="1"/>
          </p:cNvSpPr>
          <p:nvPr>
            <p:ph type="pic" sz="quarter" idx="14" hasCustomPrompt="1"/>
          </p:nvPr>
        </p:nvSpPr>
        <p:spPr>
          <a:xfrm>
            <a:off x="11959608" y="13341283"/>
            <a:ext cx="3145806" cy="3145806"/>
          </a:xfrm>
          <a:prstGeom prst="ellipse">
            <a:avLst/>
          </a:prstGeom>
          <a:solidFill>
            <a:srgbClr val="00AEEF"/>
          </a:solidFill>
        </p:spPr>
        <p:txBody>
          <a:bodyPr tIns="288000">
            <a:normAutofit/>
          </a:bodyPr>
          <a:lstStyle>
            <a:lvl1pPr marL="0" indent="0" algn="ctr">
              <a:buFontTx/>
              <a:buNone/>
              <a:defRPr sz="3200">
                <a:solidFill>
                  <a:schemeClr val="bg1"/>
                </a:solidFill>
              </a:defRPr>
            </a:lvl1pPr>
          </a:lstStyle>
          <a:p>
            <a:r>
              <a:rPr lang="en-GB"/>
              <a:t>Photo</a:t>
            </a:r>
          </a:p>
        </p:txBody>
      </p:sp>
      <p:sp>
        <p:nvSpPr>
          <p:cNvPr id="33" name="Text Placeholder 14">
            <a:extLst>
              <a:ext uri="{FF2B5EF4-FFF2-40B4-BE49-F238E27FC236}">
                <a16:creationId xmlns:a16="http://schemas.microsoft.com/office/drawing/2014/main" id="{50D9C939-810D-BF2D-969E-3FFEF158D451}"/>
              </a:ext>
            </a:extLst>
          </p:cNvPr>
          <p:cNvSpPr>
            <a:spLocks noGrp="1"/>
          </p:cNvSpPr>
          <p:nvPr>
            <p:ph type="body" sz="quarter" idx="15" hasCustomPrompt="1"/>
          </p:nvPr>
        </p:nvSpPr>
        <p:spPr>
          <a:xfrm>
            <a:off x="15591808"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4" name="Text Placeholder 17">
            <a:extLst>
              <a:ext uri="{FF2B5EF4-FFF2-40B4-BE49-F238E27FC236}">
                <a16:creationId xmlns:a16="http://schemas.microsoft.com/office/drawing/2014/main" id="{70BCFDE7-38FA-5C16-0400-879936CCA05E}"/>
              </a:ext>
            </a:extLst>
          </p:cNvPr>
          <p:cNvSpPr>
            <a:spLocks noGrp="1"/>
          </p:cNvSpPr>
          <p:nvPr>
            <p:ph type="body" sz="quarter" idx="16" hasCustomPrompt="1"/>
          </p:nvPr>
        </p:nvSpPr>
        <p:spPr>
          <a:xfrm>
            <a:off x="15591808"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5" name="Picture Placeholder 10">
            <a:extLst>
              <a:ext uri="{FF2B5EF4-FFF2-40B4-BE49-F238E27FC236}">
                <a16:creationId xmlns:a16="http://schemas.microsoft.com/office/drawing/2014/main" id="{B8E50E08-B2B7-472F-96B8-D1E8940B6F70}"/>
              </a:ext>
            </a:extLst>
          </p:cNvPr>
          <p:cNvSpPr>
            <a:spLocks noGrp="1"/>
          </p:cNvSpPr>
          <p:nvPr>
            <p:ph type="pic" sz="quarter" idx="17" hasCustomPrompt="1"/>
          </p:nvPr>
        </p:nvSpPr>
        <p:spPr>
          <a:xfrm>
            <a:off x="22275179" y="13376978"/>
            <a:ext cx="3145806" cy="3145806"/>
          </a:xfrm>
          <a:prstGeom prst="ellipse">
            <a:avLst/>
          </a:prstGeom>
          <a:solidFill>
            <a:srgbClr val="00AEEF"/>
          </a:solidFill>
        </p:spPr>
        <p:txBody>
          <a:bodyPr tIns="288000">
            <a:normAutofit/>
          </a:bodyPr>
          <a:lstStyle>
            <a:lvl1pPr marL="0" indent="0" algn="ctr">
              <a:buFontTx/>
              <a:buNone/>
              <a:defRPr sz="3200">
                <a:solidFill>
                  <a:schemeClr val="bg1"/>
                </a:solidFill>
              </a:defRPr>
            </a:lvl1pPr>
          </a:lstStyle>
          <a:p>
            <a:r>
              <a:rPr lang="en-GB"/>
              <a:t>Photo</a:t>
            </a:r>
          </a:p>
        </p:txBody>
      </p:sp>
      <p:sp>
        <p:nvSpPr>
          <p:cNvPr id="36" name="Text Placeholder 14">
            <a:extLst>
              <a:ext uri="{FF2B5EF4-FFF2-40B4-BE49-F238E27FC236}">
                <a16:creationId xmlns:a16="http://schemas.microsoft.com/office/drawing/2014/main" id="{90F6A5E5-A9D3-6466-E170-4E40EA6C3812}"/>
              </a:ext>
            </a:extLst>
          </p:cNvPr>
          <p:cNvSpPr>
            <a:spLocks noGrp="1"/>
          </p:cNvSpPr>
          <p:nvPr>
            <p:ph type="body" sz="quarter" idx="18" hasCustomPrompt="1"/>
          </p:nvPr>
        </p:nvSpPr>
        <p:spPr>
          <a:xfrm>
            <a:off x="25907379" y="13783378"/>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7" name="Text Placeholder 17">
            <a:extLst>
              <a:ext uri="{FF2B5EF4-FFF2-40B4-BE49-F238E27FC236}">
                <a16:creationId xmlns:a16="http://schemas.microsoft.com/office/drawing/2014/main" id="{80E70A12-EAD9-900C-6046-F5BCD9644015}"/>
              </a:ext>
            </a:extLst>
          </p:cNvPr>
          <p:cNvSpPr>
            <a:spLocks noGrp="1"/>
          </p:cNvSpPr>
          <p:nvPr>
            <p:ph type="body" sz="quarter" idx="19" hasCustomPrompt="1"/>
          </p:nvPr>
        </p:nvSpPr>
        <p:spPr>
          <a:xfrm>
            <a:off x="25907379" y="15154978"/>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108612613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Title Cover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9" name="Graphic 8" descr="Shield with solid fill">
            <a:extLst>
              <a:ext uri="{FF2B5EF4-FFF2-40B4-BE49-F238E27FC236}">
                <a16:creationId xmlns:a16="http://schemas.microsoft.com/office/drawing/2014/main" id="{BEC82AA9-8E64-F89E-390C-C44E65F8B2E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0" name="Text Placeholder 14">
            <a:extLst>
              <a:ext uri="{FF2B5EF4-FFF2-40B4-BE49-F238E27FC236}">
                <a16:creationId xmlns:a16="http://schemas.microsoft.com/office/drawing/2014/main" id="{AA24DEEF-ED4F-9416-6F13-CC561DE0782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06859535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Title Cover 2">
    <p:bg>
      <p:bgPr>
        <a:solidFill>
          <a:srgbClr val="57BF93"/>
        </a:solidFill>
        <a:effectLst/>
      </p:bgPr>
    </p:bg>
    <p:spTree>
      <p:nvGrpSpPr>
        <p:cNvPr id="1" name=""/>
        <p:cNvGrpSpPr/>
        <p:nvPr/>
      </p:nvGrpSpPr>
      <p:grpSpPr>
        <a:xfrm>
          <a:off x="0" y="0"/>
          <a:ext cx="0" cy="0"/>
          <a:chOff x="0" y="0"/>
          <a:chExt cx="0" cy="0"/>
        </a:xfrm>
      </p:grpSpPr>
      <p:sp>
        <p:nvSpPr>
          <p:cNvPr id="13" name="Picture Placeholder 9">
            <a:extLst>
              <a:ext uri="{FF2B5EF4-FFF2-40B4-BE49-F238E27FC236}">
                <a16:creationId xmlns:a16="http://schemas.microsoft.com/office/drawing/2014/main" id="{5805EDAC-30D0-2BE6-1A68-3E83E2A4D464}"/>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Title 1">
            <a:extLst>
              <a:ext uri="{FF2B5EF4-FFF2-40B4-BE49-F238E27FC236}">
                <a16:creationId xmlns:a16="http://schemas.microsoft.com/office/drawing/2014/main" id="{F8EBE98C-3104-E995-1980-F48907B8EA5B}"/>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15" name="Subtitle 2">
            <a:extLst>
              <a:ext uri="{FF2B5EF4-FFF2-40B4-BE49-F238E27FC236}">
                <a16:creationId xmlns:a16="http://schemas.microsoft.com/office/drawing/2014/main" id="{A4573E6E-E486-28B0-DECC-0F0B5B8FBFB6}"/>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6" name="Picture 15" descr="A white letter on a black background&#10;&#10;Description automatically generated">
            <a:extLst>
              <a:ext uri="{FF2B5EF4-FFF2-40B4-BE49-F238E27FC236}">
                <a16:creationId xmlns:a16="http://schemas.microsoft.com/office/drawing/2014/main" id="{2B8541B5-0284-14F3-FDEC-CA33840AC055}"/>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2" name="Graphic 1" descr="Shield with solid fill">
            <a:extLst>
              <a:ext uri="{FF2B5EF4-FFF2-40B4-BE49-F238E27FC236}">
                <a16:creationId xmlns:a16="http://schemas.microsoft.com/office/drawing/2014/main" id="{FCDE5AAB-18F8-1114-96DE-70CE2864B73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F0AB92F0-854C-27E9-99D2-F531A45CB5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306407994"/>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Title Slide 1">
    <p:bg>
      <p:bgPr>
        <a:solidFill>
          <a:srgbClr val="132433"/>
        </a:solidFill>
        <a:effectLst/>
      </p:bgPr>
    </p:bg>
    <p:spTree>
      <p:nvGrpSpPr>
        <p:cNvPr id="1" name=""/>
        <p:cNvGrpSpPr/>
        <p:nvPr/>
      </p:nvGrpSpPr>
      <p:grpSpPr>
        <a:xfrm>
          <a:off x="0" y="0"/>
          <a:ext cx="0" cy="0"/>
          <a:chOff x="0" y="0"/>
          <a:chExt cx="0" cy="0"/>
        </a:xfrm>
      </p:grpSpPr>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AA4F4A8F-889C-4E93-18AD-DD4FA137943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D25F3C8-FE72-5760-DDFA-0019F2F9813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Subtitle 2">
            <a:extLst>
              <a:ext uri="{FF2B5EF4-FFF2-40B4-BE49-F238E27FC236}">
                <a16:creationId xmlns:a16="http://schemas.microsoft.com/office/drawing/2014/main" id="{06436A96-8CE5-7042-C758-FAA9934537F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8" name="Title 1">
            <a:extLst>
              <a:ext uri="{FF2B5EF4-FFF2-40B4-BE49-F238E27FC236}">
                <a16:creationId xmlns:a16="http://schemas.microsoft.com/office/drawing/2014/main" id="{50C75FCA-C2FA-AAE8-2DE0-F7160E02612F}"/>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sp>
        <p:nvSpPr>
          <p:cNvPr id="9" name="Rectangle 8">
            <a:extLst>
              <a:ext uri="{FF2B5EF4-FFF2-40B4-BE49-F238E27FC236}">
                <a16:creationId xmlns:a16="http://schemas.microsoft.com/office/drawing/2014/main" id="{14CFEB34-BDE9-C775-95DD-939F70D475F7}"/>
              </a:ext>
            </a:extLst>
          </p:cNvPr>
          <p:cNvSpPr/>
          <p:nvPr userDrawn="1"/>
        </p:nvSpPr>
        <p:spPr>
          <a:xfrm>
            <a:off x="10185400" y="9427106"/>
            <a:ext cx="12217400"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21751058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rgbClr val="57BF93"/>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4" name="Title 1">
            <a:extLst>
              <a:ext uri="{FF2B5EF4-FFF2-40B4-BE49-F238E27FC236}">
                <a16:creationId xmlns:a16="http://schemas.microsoft.com/office/drawing/2014/main" id="{A662FF72-439A-10FB-BE41-2F208C6A87C1}"/>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pic>
        <p:nvPicPr>
          <p:cNvPr id="2" name="Graphic 1" descr="Shield with solid fill">
            <a:extLst>
              <a:ext uri="{FF2B5EF4-FFF2-40B4-BE49-F238E27FC236}">
                <a16:creationId xmlns:a16="http://schemas.microsoft.com/office/drawing/2014/main" id="{B5CC28FB-7360-92B5-13FC-765CE342062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BEBF8C5-5967-CE52-CCE9-6996F1F807D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0" name="Rectangle 9">
            <a:extLst>
              <a:ext uri="{FF2B5EF4-FFF2-40B4-BE49-F238E27FC236}">
                <a16:creationId xmlns:a16="http://schemas.microsoft.com/office/drawing/2014/main" id="{E2FF609F-CA21-C2A4-B541-30698E4A5C9E}"/>
              </a:ext>
            </a:extLst>
          </p:cNvPr>
          <p:cNvSpPr/>
          <p:nvPr userDrawn="1"/>
        </p:nvSpPr>
        <p:spPr>
          <a:xfrm>
            <a:off x="10185400" y="9427106"/>
            <a:ext cx="12217400"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3631718493"/>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Photo Title Slide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Rectangle 4">
            <a:extLst>
              <a:ext uri="{FF2B5EF4-FFF2-40B4-BE49-F238E27FC236}">
                <a16:creationId xmlns:a16="http://schemas.microsoft.com/office/drawing/2014/main" id="{E0D28EB4-A1A8-369E-159B-3E142ABFAB9A}"/>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Subtitle 2">
            <a:extLst>
              <a:ext uri="{FF2B5EF4-FFF2-40B4-BE49-F238E27FC236}">
                <a16:creationId xmlns:a16="http://schemas.microsoft.com/office/drawing/2014/main" id="{C3761CD6-C25D-681C-42C7-1AE0C6EF2CBB}"/>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0" name="Graphic 9" descr="Shield with solid fill">
            <a:extLst>
              <a:ext uri="{FF2B5EF4-FFF2-40B4-BE49-F238E27FC236}">
                <a16:creationId xmlns:a16="http://schemas.microsoft.com/office/drawing/2014/main" id="{C844BEED-1911-2180-31F0-7385C6E0FD7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2" name="Text Placeholder 14">
            <a:extLst>
              <a:ext uri="{FF2B5EF4-FFF2-40B4-BE49-F238E27FC236}">
                <a16:creationId xmlns:a16="http://schemas.microsoft.com/office/drawing/2014/main" id="{B32D6F61-9DB0-A6AE-17C6-AD918DC1357E}"/>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106716835"/>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Photo Title Slide 2">
    <p:bg>
      <p:bgPr>
        <a:solidFill>
          <a:srgbClr val="57BF9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8" name="Title 1">
            <a:extLst>
              <a:ext uri="{FF2B5EF4-FFF2-40B4-BE49-F238E27FC236}">
                <a16:creationId xmlns:a16="http://schemas.microsoft.com/office/drawing/2014/main" id="{3DC9B3FF-D39E-84F9-C8C9-863B5E78222C}"/>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0" name="Picture 9" descr="A white letter on a black background&#10;&#10;Description automatically generated">
            <a:extLst>
              <a:ext uri="{FF2B5EF4-FFF2-40B4-BE49-F238E27FC236}">
                <a16:creationId xmlns:a16="http://schemas.microsoft.com/office/drawing/2014/main" id="{4FB8F537-C831-0E1C-7850-7B401F5F4F2D}"/>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5" name="Rectangle 14">
            <a:extLst>
              <a:ext uri="{FF2B5EF4-FFF2-40B4-BE49-F238E27FC236}">
                <a16:creationId xmlns:a16="http://schemas.microsoft.com/office/drawing/2014/main" id="{0F5AE246-FC7F-C06C-DA45-86AB2A846975}"/>
              </a:ext>
            </a:extLst>
          </p:cNvPr>
          <p:cNvSpPr/>
          <p:nvPr userDrawn="1"/>
        </p:nvSpPr>
        <p:spPr>
          <a:xfrm rot="16200000">
            <a:off x="-8739188" y="8739186"/>
            <a:ext cx="18288003"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6" name="Subtitle 2">
            <a:extLst>
              <a:ext uri="{FF2B5EF4-FFF2-40B4-BE49-F238E27FC236}">
                <a16:creationId xmlns:a16="http://schemas.microsoft.com/office/drawing/2014/main" id="{0C4CEC1F-5D39-28B5-3F14-0B53B31A275F}"/>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2" name="Graphic 1" descr="Shield with solid fill">
            <a:extLst>
              <a:ext uri="{FF2B5EF4-FFF2-40B4-BE49-F238E27FC236}">
                <a16:creationId xmlns:a16="http://schemas.microsoft.com/office/drawing/2014/main" id="{10FF1AEF-83C2-DCB0-67B6-AA3913C8171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23B61B77-8975-6FDA-108A-5FD412FB9764}"/>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98235416"/>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Blank Slide Whit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47D480-E8A7-4FC6-E1C5-3BC25144A4C2}"/>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63D3725D-2FEB-1904-3FE8-26ED6EA87A5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56D65ED-B274-B039-C895-59CCBF87C7E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803107833"/>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Blank Slide Slate">
    <p:bg>
      <p:bgPr>
        <a:solidFill>
          <a:srgbClr val="0E243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B4089E8-A8FD-60AF-08F8-15F9FD4BA77C}"/>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Picture 1" descr="A white letter on a black background&#10;&#10;Description automatically generated">
            <a:extLst>
              <a:ext uri="{FF2B5EF4-FFF2-40B4-BE49-F238E27FC236}">
                <a16:creationId xmlns:a16="http://schemas.microsoft.com/office/drawing/2014/main" id="{86DD08B6-A7EA-F429-D85F-27BD029F5260}"/>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4" name="Oval 3">
            <a:extLst>
              <a:ext uri="{FF2B5EF4-FFF2-40B4-BE49-F238E27FC236}">
                <a16:creationId xmlns:a16="http://schemas.microsoft.com/office/drawing/2014/main" id="{58AA9561-E465-E2A9-6D2D-8B2A43E23166}"/>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Title 1">
            <a:extLst>
              <a:ext uri="{FF2B5EF4-FFF2-40B4-BE49-F238E27FC236}">
                <a16:creationId xmlns:a16="http://schemas.microsoft.com/office/drawing/2014/main" id="{A548D030-ABD9-BBB3-C5B7-3B501AB7A64D}"/>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2169413F-AB8F-2C9A-5E0C-950AC42C15B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C553B9ED-CCB8-7770-6CB6-3B460C5E2F8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2171536"/>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E6525EB-E127-7D6A-900E-D8877B109E42}"/>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0"/>
            <a:ext cx="15280640" cy="16407442"/>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3878560"/>
            <a:ext cx="4409440" cy="4409440"/>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7" name="Picture 16" descr="A white letter on a black background&#10;&#10;Description automatically generated">
            <a:extLst>
              <a:ext uri="{FF2B5EF4-FFF2-40B4-BE49-F238E27FC236}">
                <a16:creationId xmlns:a16="http://schemas.microsoft.com/office/drawing/2014/main" id="{AD857617-FAD3-2103-6059-389017A150A9}"/>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9" name="Content Placeholder 2">
            <a:extLst>
              <a:ext uri="{FF2B5EF4-FFF2-40B4-BE49-F238E27FC236}">
                <a16:creationId xmlns:a16="http://schemas.microsoft.com/office/drawing/2014/main" id="{6A00FB2C-0356-DAB4-0F02-BBB2C94DBA82}"/>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316B8B0B-BFD4-5158-ECB9-198C12A0A0D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E7E9AED-9294-6586-FF21-59F2B8AE019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703731516"/>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Text and Slate Area">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AB4D51-A302-8279-7125-82B31C48B6A9}"/>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17231360" y="-2"/>
            <a:ext cx="15280640" cy="18288001"/>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0" name="Title 1">
            <a:extLst>
              <a:ext uri="{FF2B5EF4-FFF2-40B4-BE49-F238E27FC236}">
                <a16:creationId xmlns:a16="http://schemas.microsoft.com/office/drawing/2014/main" id="{822365FF-B5A5-7D6B-2B3B-4E23DD11F52A}"/>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14" name="Content Placeholder 2">
            <a:extLst>
              <a:ext uri="{FF2B5EF4-FFF2-40B4-BE49-F238E27FC236}">
                <a16:creationId xmlns:a16="http://schemas.microsoft.com/office/drawing/2014/main" id="{C5EC728C-9730-18BE-E877-0B0CF2D184F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E97BA7E4-FB61-A7C3-0988-25A4879BE27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B0D0A927-345B-0299-BEB0-745F3BA812C8}"/>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740430955"/>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Text and Phot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14517680"/>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078269670"/>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84746A-A42B-AEE8-5297-8404A01DE1E9}"/>
              </a:ext>
            </a:extLst>
          </p:cNvPr>
          <p:cNvSpPr/>
          <p:nvPr userDrawn="1"/>
        </p:nvSpPr>
        <p:spPr>
          <a:xfrm>
            <a:off x="28102560" y="13878560"/>
            <a:ext cx="4409440" cy="4409440"/>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Media Placeholder 4">
            <a:extLst>
              <a:ext uri="{FF2B5EF4-FFF2-40B4-BE49-F238E27FC236}">
                <a16:creationId xmlns:a16="http://schemas.microsoft.com/office/drawing/2014/main" id="{F1B3FA48-27E7-2C2F-CDDE-9286AC896FD0}"/>
              </a:ext>
            </a:extLst>
          </p:cNvPr>
          <p:cNvSpPr>
            <a:spLocks noGrp="1"/>
          </p:cNvSpPr>
          <p:nvPr>
            <p:ph type="media" sz="quarter" idx="14" hasCustomPrompt="1"/>
          </p:nvPr>
        </p:nvSpPr>
        <p:spPr>
          <a:xfrm>
            <a:off x="4765797" y="1874621"/>
            <a:ext cx="25836124" cy="14532820"/>
          </a:xfrm>
          <a:solidFill>
            <a:srgbClr val="EFEFEF"/>
          </a:solidFill>
        </p:spPr>
        <p:txBody>
          <a:bodyPr lIns="360000" tIns="2880000" rIns="360000" bIns="360000" anchor="t" anchorCtr="0"/>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GB"/>
              <a:t>Video</a:t>
            </a:r>
          </a:p>
        </p:txBody>
      </p:sp>
      <p:sp>
        <p:nvSpPr>
          <p:cNvPr id="8" name="Rectangle 7">
            <a:extLst>
              <a:ext uri="{FF2B5EF4-FFF2-40B4-BE49-F238E27FC236}">
                <a16:creationId xmlns:a16="http://schemas.microsoft.com/office/drawing/2014/main" id="{99CEEABC-53DB-B4D1-81D0-2B41A944A41E}"/>
              </a:ext>
            </a:extLst>
          </p:cNvPr>
          <p:cNvSpPr/>
          <p:nvPr userDrawn="1"/>
        </p:nvSpPr>
        <p:spPr>
          <a:xfrm>
            <a:off x="0" y="0"/>
            <a:ext cx="3466214"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hasCustomPrompt="1"/>
          </p:nvPr>
        </p:nvSpPr>
        <p:spPr>
          <a:xfrm>
            <a:off x="809625" y="1747031"/>
            <a:ext cx="1846659" cy="15750394"/>
          </a:xfrm>
        </p:spPr>
        <p:txBody>
          <a:bodyPr vert="vert" wrap="square" lIns="0" tIns="108000" bIns="108000">
            <a:spAutoFit/>
          </a:bodyPr>
          <a:lstStyle>
            <a:lvl1pPr>
              <a:lnSpc>
                <a:spcPct val="80000"/>
              </a:lnSpc>
              <a:defRPr sz="15000">
                <a:solidFill>
                  <a:schemeClr val="bg1"/>
                </a:solidFill>
              </a:defRPr>
            </a:lvl1pPr>
          </a:lstStyle>
          <a:p>
            <a:r>
              <a:rPr lang="en-GB"/>
              <a:t>VIDEO TITLE</a:t>
            </a:r>
          </a:p>
        </p:txBody>
      </p:sp>
      <p:pic>
        <p:nvPicPr>
          <p:cNvPr id="3" name="Graphic 2" descr="Shield with solid fill">
            <a:extLst>
              <a:ext uri="{FF2B5EF4-FFF2-40B4-BE49-F238E27FC236}">
                <a16:creationId xmlns:a16="http://schemas.microsoft.com/office/drawing/2014/main" id="{AAC08C4A-D29F-518E-8068-114A8F8395A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770354" y="17505723"/>
            <a:ext cx="497808" cy="497808"/>
          </a:xfrm>
          <a:prstGeom prst="rect">
            <a:avLst/>
          </a:prstGeom>
        </p:spPr>
      </p:pic>
      <p:sp>
        <p:nvSpPr>
          <p:cNvPr id="4" name="Text Placeholder 14">
            <a:extLst>
              <a:ext uri="{FF2B5EF4-FFF2-40B4-BE49-F238E27FC236}">
                <a16:creationId xmlns:a16="http://schemas.microsoft.com/office/drawing/2014/main" id="{7CE49681-84D8-FBBB-69A5-B33846CB5A76}"/>
              </a:ext>
            </a:extLst>
          </p:cNvPr>
          <p:cNvSpPr>
            <a:spLocks noGrp="1"/>
          </p:cNvSpPr>
          <p:nvPr>
            <p:ph type="body" sz="quarter" idx="10" hasCustomPrompt="1"/>
          </p:nvPr>
        </p:nvSpPr>
        <p:spPr>
          <a:xfrm>
            <a:off x="5344193" y="17505363"/>
            <a:ext cx="5542714" cy="498475"/>
          </a:xfrm>
        </p:spPr>
        <p:txBody>
          <a:bodyPr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26019795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Icon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4B2ADF-04CD-9FCE-8074-1C672C275CAA}"/>
              </a:ext>
            </a:extLst>
          </p:cNvPr>
          <p:cNvSpPr/>
          <p:nvPr userDrawn="1"/>
        </p:nvSpPr>
        <p:spPr>
          <a:xfrm>
            <a:off x="0" y="4933507"/>
            <a:ext cx="32512000" cy="13354493"/>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9" name="Rectangle 18">
            <a:extLst>
              <a:ext uri="{FF2B5EF4-FFF2-40B4-BE49-F238E27FC236}">
                <a16:creationId xmlns:a16="http://schemas.microsoft.com/office/drawing/2014/main" id="{3D56A116-3536-12EA-3CA7-B36C74B0A562}"/>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29387878" cy="2064769"/>
          </a:xfrm>
        </p:spPr>
        <p:txBody>
          <a:bodyPr wrap="square" lIns="0" tIns="108000" bIns="108000">
            <a:spAutoFit/>
          </a:bodyPr>
          <a:lstStyle>
            <a:lvl1pPr algn="ctr">
              <a:lnSpc>
                <a:spcPct val="80000"/>
              </a:lnSpc>
              <a:defRPr sz="15000"/>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5615542" y="6513742"/>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71620" y="6513741"/>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Content Placeholder 2">
            <a:extLst>
              <a:ext uri="{FF2B5EF4-FFF2-40B4-BE49-F238E27FC236}">
                <a16:creationId xmlns:a16="http://schemas.microsoft.com/office/drawing/2014/main" id="{0E843104-94C6-5E79-733E-D3C0F3794D64}"/>
              </a:ext>
            </a:extLst>
          </p:cNvPr>
          <p:cNvSpPr>
            <a:spLocks noGrp="1"/>
          </p:cNvSpPr>
          <p:nvPr>
            <p:ph idx="14" hasCustomPrompt="1"/>
          </p:nvPr>
        </p:nvSpPr>
        <p:spPr>
          <a:xfrm>
            <a:off x="5615542" y="11087957"/>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9" name="Picture Placeholder 9">
            <a:extLst>
              <a:ext uri="{FF2B5EF4-FFF2-40B4-BE49-F238E27FC236}">
                <a16:creationId xmlns:a16="http://schemas.microsoft.com/office/drawing/2014/main" id="{DE59A251-06E0-4EC6-21C6-88463E930088}"/>
              </a:ext>
            </a:extLst>
          </p:cNvPr>
          <p:cNvSpPr>
            <a:spLocks noGrp="1"/>
          </p:cNvSpPr>
          <p:nvPr>
            <p:ph type="pic" sz="quarter" idx="15"/>
          </p:nvPr>
        </p:nvSpPr>
        <p:spPr>
          <a:xfrm>
            <a:off x="1771620" y="11087956"/>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Content Placeholder 2">
            <a:extLst>
              <a:ext uri="{FF2B5EF4-FFF2-40B4-BE49-F238E27FC236}">
                <a16:creationId xmlns:a16="http://schemas.microsoft.com/office/drawing/2014/main" id="{2B84ACCB-440F-BA1D-31B0-59AF5F61324F}"/>
              </a:ext>
            </a:extLst>
          </p:cNvPr>
          <p:cNvSpPr>
            <a:spLocks noGrp="1"/>
          </p:cNvSpPr>
          <p:nvPr>
            <p:ph idx="16" hasCustomPrompt="1"/>
          </p:nvPr>
        </p:nvSpPr>
        <p:spPr>
          <a:xfrm>
            <a:off x="21334007" y="6513741"/>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5" name="Picture Placeholder 9">
            <a:extLst>
              <a:ext uri="{FF2B5EF4-FFF2-40B4-BE49-F238E27FC236}">
                <a16:creationId xmlns:a16="http://schemas.microsoft.com/office/drawing/2014/main" id="{2423A6AE-AD36-DC93-091F-CE80D8941A21}"/>
              </a:ext>
            </a:extLst>
          </p:cNvPr>
          <p:cNvSpPr>
            <a:spLocks noGrp="1"/>
          </p:cNvSpPr>
          <p:nvPr>
            <p:ph type="pic" sz="quarter" idx="17"/>
          </p:nvPr>
        </p:nvSpPr>
        <p:spPr>
          <a:xfrm>
            <a:off x="17490085" y="6513740"/>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6" name="Content Placeholder 2">
            <a:extLst>
              <a:ext uri="{FF2B5EF4-FFF2-40B4-BE49-F238E27FC236}">
                <a16:creationId xmlns:a16="http://schemas.microsoft.com/office/drawing/2014/main" id="{43385671-AF3F-583C-020B-EBC7E41DC2A9}"/>
              </a:ext>
            </a:extLst>
          </p:cNvPr>
          <p:cNvSpPr>
            <a:spLocks noGrp="1"/>
          </p:cNvSpPr>
          <p:nvPr>
            <p:ph idx="18" hasCustomPrompt="1"/>
          </p:nvPr>
        </p:nvSpPr>
        <p:spPr>
          <a:xfrm>
            <a:off x="21334007" y="11087956"/>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7" name="Picture Placeholder 9">
            <a:extLst>
              <a:ext uri="{FF2B5EF4-FFF2-40B4-BE49-F238E27FC236}">
                <a16:creationId xmlns:a16="http://schemas.microsoft.com/office/drawing/2014/main" id="{030EDEFC-A585-3F98-C334-02A717706110}"/>
              </a:ext>
            </a:extLst>
          </p:cNvPr>
          <p:cNvSpPr>
            <a:spLocks noGrp="1"/>
          </p:cNvSpPr>
          <p:nvPr>
            <p:ph type="pic" sz="quarter" idx="19"/>
          </p:nvPr>
        </p:nvSpPr>
        <p:spPr>
          <a:xfrm>
            <a:off x="17490085" y="11087955"/>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5" name="Graphic 4" descr="Shield with solid fill">
            <a:extLst>
              <a:ext uri="{FF2B5EF4-FFF2-40B4-BE49-F238E27FC236}">
                <a16:creationId xmlns:a16="http://schemas.microsoft.com/office/drawing/2014/main" id="{3155695A-920D-C46C-2E25-56D7BE8EC73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8" name="Text Placeholder 14">
            <a:extLst>
              <a:ext uri="{FF2B5EF4-FFF2-40B4-BE49-F238E27FC236}">
                <a16:creationId xmlns:a16="http://schemas.microsoft.com/office/drawing/2014/main" id="{796BE037-D227-5EFA-BB59-530756BC56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504967629"/>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Image Blocks and Text">
    <p:bg>
      <p:bgPr>
        <a:solidFill>
          <a:srgbClr val="0E2432"/>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333016F-9088-E695-D47E-3B2C7B334716}"/>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51722" y="2509700"/>
            <a:ext cx="7037206" cy="7604747"/>
          </a:xfrm>
        </p:spPr>
        <p:txBody>
          <a:bodyPr wrap="square" lIns="0" tIns="108000" bIns="108000" anchor="b" anchorCtr="0">
            <a:spAutoFit/>
          </a:bodyPr>
          <a:lstStyle>
            <a:lvl1pPr algn="l">
              <a:lnSpc>
                <a:spcPct val="80000"/>
              </a:lnSpc>
              <a:defRPr sz="15000">
                <a:solidFill>
                  <a:schemeClr val="bg1"/>
                </a:solidFill>
              </a:defRPr>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0796130"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0796130"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2888112" y="8702283"/>
            <a:ext cx="1271057" cy="1271057"/>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11" name="Content Placeholder 2">
            <a:extLst>
              <a:ext uri="{FF2B5EF4-FFF2-40B4-BE49-F238E27FC236}">
                <a16:creationId xmlns:a16="http://schemas.microsoft.com/office/drawing/2014/main" id="{EAA06D0F-719E-02BF-EF6A-1A6262FC4054}"/>
              </a:ext>
            </a:extLst>
          </p:cNvPr>
          <p:cNvSpPr>
            <a:spLocks noGrp="1"/>
          </p:cNvSpPr>
          <p:nvPr>
            <p:ph idx="14" hasCustomPrompt="1"/>
          </p:nvPr>
        </p:nvSpPr>
        <p:spPr>
          <a:xfrm>
            <a:off x="17817163"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3" name="Picture Placeholder 9">
            <a:extLst>
              <a:ext uri="{FF2B5EF4-FFF2-40B4-BE49-F238E27FC236}">
                <a16:creationId xmlns:a16="http://schemas.microsoft.com/office/drawing/2014/main" id="{14AF9A7B-13FA-147D-A447-18D82295B758}"/>
              </a:ext>
            </a:extLst>
          </p:cNvPr>
          <p:cNvSpPr>
            <a:spLocks noGrp="1"/>
          </p:cNvSpPr>
          <p:nvPr>
            <p:ph type="pic" sz="quarter" idx="15"/>
          </p:nvPr>
        </p:nvSpPr>
        <p:spPr>
          <a:xfrm>
            <a:off x="17817163"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8" name="Oval 17">
            <a:extLst>
              <a:ext uri="{FF2B5EF4-FFF2-40B4-BE49-F238E27FC236}">
                <a16:creationId xmlns:a16="http://schemas.microsoft.com/office/drawing/2014/main" id="{113B570E-964E-D800-80A3-D6DC9AC2E912}"/>
              </a:ext>
            </a:extLst>
          </p:cNvPr>
          <p:cNvSpPr/>
          <p:nvPr userDrawn="1"/>
        </p:nvSpPr>
        <p:spPr>
          <a:xfrm>
            <a:off x="19909145" y="8702283"/>
            <a:ext cx="1271057" cy="1271057"/>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9" name="Content Placeholder 2">
            <a:extLst>
              <a:ext uri="{FF2B5EF4-FFF2-40B4-BE49-F238E27FC236}">
                <a16:creationId xmlns:a16="http://schemas.microsoft.com/office/drawing/2014/main" id="{3CB38551-89A3-1B11-4AF4-D72535011686}"/>
              </a:ext>
            </a:extLst>
          </p:cNvPr>
          <p:cNvSpPr>
            <a:spLocks noGrp="1"/>
          </p:cNvSpPr>
          <p:nvPr>
            <p:ph idx="16" hasCustomPrompt="1"/>
          </p:nvPr>
        </p:nvSpPr>
        <p:spPr>
          <a:xfrm>
            <a:off x="24838196"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24838196"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1" name="Oval 20">
            <a:extLst>
              <a:ext uri="{FF2B5EF4-FFF2-40B4-BE49-F238E27FC236}">
                <a16:creationId xmlns:a16="http://schemas.microsoft.com/office/drawing/2014/main" id="{4D576B12-DAAE-CD81-49C5-A7C3A53FC8BF}"/>
              </a:ext>
            </a:extLst>
          </p:cNvPr>
          <p:cNvSpPr/>
          <p:nvPr userDrawn="1"/>
        </p:nvSpPr>
        <p:spPr>
          <a:xfrm>
            <a:off x="26930178" y="8702283"/>
            <a:ext cx="1271057" cy="1271057"/>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pic>
        <p:nvPicPr>
          <p:cNvPr id="9" name="Picture 8" descr="A white letter on a black background&#10;&#10;Description automatically generated">
            <a:extLst>
              <a:ext uri="{FF2B5EF4-FFF2-40B4-BE49-F238E27FC236}">
                <a16:creationId xmlns:a16="http://schemas.microsoft.com/office/drawing/2014/main" id="{5FA1C0CA-D018-2545-F56D-D605058FBF4E}"/>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4" name="Graphic 3" descr="Shield with solid fill">
            <a:extLst>
              <a:ext uri="{FF2B5EF4-FFF2-40B4-BE49-F238E27FC236}">
                <a16:creationId xmlns:a16="http://schemas.microsoft.com/office/drawing/2014/main" id="{3315F9EF-76A0-09A9-415F-BC3E18FC3E8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3BC4DD15-E19D-E33F-BAE7-639D7350B14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25256637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Numbered sections">
    <p:bg>
      <p:bgPr>
        <a:solidFill>
          <a:srgbClr val="0E243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45926F7-2766-9A35-9200-FAF9A6A90C14}"/>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6256000" y="0"/>
            <a:ext cx="162560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4005920" y="6312073"/>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545607" y="7035351"/>
            <a:ext cx="1271057" cy="1271057"/>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9" name="Content Placeholder 2">
            <a:extLst>
              <a:ext uri="{FF2B5EF4-FFF2-40B4-BE49-F238E27FC236}">
                <a16:creationId xmlns:a16="http://schemas.microsoft.com/office/drawing/2014/main" id="{810003C8-21B4-88C1-8BA2-D335D85CA6F8}"/>
              </a:ext>
            </a:extLst>
          </p:cNvPr>
          <p:cNvSpPr>
            <a:spLocks noGrp="1"/>
          </p:cNvSpPr>
          <p:nvPr>
            <p:ph idx="18" hasCustomPrompt="1"/>
          </p:nvPr>
        </p:nvSpPr>
        <p:spPr>
          <a:xfrm>
            <a:off x="4005920" y="9989584"/>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4" name="Oval 13">
            <a:extLst>
              <a:ext uri="{FF2B5EF4-FFF2-40B4-BE49-F238E27FC236}">
                <a16:creationId xmlns:a16="http://schemas.microsoft.com/office/drawing/2014/main" id="{E5FEB4E8-2447-43C0-D513-735336EFD6AA}"/>
              </a:ext>
            </a:extLst>
          </p:cNvPr>
          <p:cNvSpPr/>
          <p:nvPr userDrawn="1"/>
        </p:nvSpPr>
        <p:spPr>
          <a:xfrm>
            <a:off x="1545607" y="10712862"/>
            <a:ext cx="1271057" cy="1271057"/>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4005920" y="13667095"/>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6" name="Oval 15">
            <a:extLst>
              <a:ext uri="{FF2B5EF4-FFF2-40B4-BE49-F238E27FC236}">
                <a16:creationId xmlns:a16="http://schemas.microsoft.com/office/drawing/2014/main" id="{1B9B8056-649C-94B8-8D74-FDC23BEDC331}"/>
              </a:ext>
            </a:extLst>
          </p:cNvPr>
          <p:cNvSpPr/>
          <p:nvPr userDrawn="1"/>
        </p:nvSpPr>
        <p:spPr>
          <a:xfrm>
            <a:off x="1545607" y="14390373"/>
            <a:ext cx="1271057" cy="1271057"/>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sp>
        <p:nvSpPr>
          <p:cNvPr id="10" name="Title 1">
            <a:extLst>
              <a:ext uri="{FF2B5EF4-FFF2-40B4-BE49-F238E27FC236}">
                <a16:creationId xmlns:a16="http://schemas.microsoft.com/office/drawing/2014/main" id="{DA880671-7114-853C-4D9B-636C68303CB3}"/>
              </a:ext>
            </a:extLst>
          </p:cNvPr>
          <p:cNvSpPr>
            <a:spLocks noGrp="1"/>
          </p:cNvSpPr>
          <p:nvPr>
            <p:ph type="title"/>
          </p:nvPr>
        </p:nvSpPr>
        <p:spPr>
          <a:xfrm>
            <a:off x="1545605" y="1562735"/>
            <a:ext cx="1350598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071F101B-30F2-F90C-04D2-C1BA97015F6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973E38F-9DDE-0784-57EC-758EB81A99D7}"/>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210382556"/>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Slate Text Area and Photo">
    <p:bg>
      <p:bgPr>
        <a:solidFill>
          <a:srgbClr val="0E243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7E33240-DDAF-5226-6286-973E025827C2}"/>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7373600" y="0"/>
            <a:ext cx="151384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5" y="6312073"/>
            <a:ext cx="14710395" cy="10413192"/>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9" name="Title 1">
            <a:extLst>
              <a:ext uri="{FF2B5EF4-FFF2-40B4-BE49-F238E27FC236}">
                <a16:creationId xmlns:a16="http://schemas.microsoft.com/office/drawing/2014/main" id="{26F46A36-C2A9-9FAC-916A-2CF8BD05A343}"/>
              </a:ext>
            </a:extLst>
          </p:cNvPr>
          <p:cNvSpPr>
            <a:spLocks noGrp="1"/>
          </p:cNvSpPr>
          <p:nvPr>
            <p:ph type="title"/>
          </p:nvPr>
        </p:nvSpPr>
        <p:spPr>
          <a:xfrm>
            <a:off x="1545605" y="1562735"/>
            <a:ext cx="1471039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ED6ADC64-AB25-9BC2-BD88-CA70A34096D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FBC207BA-3EAD-4B66-10A5-C90E10F4FF0C}"/>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383697946"/>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Sub Section Pag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520731-C80A-AA08-426D-07C2EABF7095}"/>
              </a:ext>
            </a:extLst>
          </p:cNvPr>
          <p:cNvSpPr/>
          <p:nvPr userDrawn="1"/>
        </p:nvSpPr>
        <p:spPr>
          <a:xfrm>
            <a:off x="0" y="13878560"/>
            <a:ext cx="4409440" cy="4409440"/>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5" name="Rectangle 4">
            <a:extLst>
              <a:ext uri="{FF2B5EF4-FFF2-40B4-BE49-F238E27FC236}">
                <a16:creationId xmlns:a16="http://schemas.microsoft.com/office/drawing/2014/main" id="{CCE19076-8E1B-9B5D-8DF3-CBECF1A72B6D}"/>
              </a:ext>
            </a:extLst>
          </p:cNvPr>
          <p:cNvSpPr/>
          <p:nvPr userDrawn="1"/>
        </p:nvSpPr>
        <p:spPr>
          <a:xfrm>
            <a:off x="28102560" y="0"/>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Rectangle 5">
            <a:extLst>
              <a:ext uri="{FF2B5EF4-FFF2-40B4-BE49-F238E27FC236}">
                <a16:creationId xmlns:a16="http://schemas.microsoft.com/office/drawing/2014/main" id="{7BB4B2DA-20B7-C441-4445-CA84E9F08469}"/>
              </a:ext>
            </a:extLst>
          </p:cNvPr>
          <p:cNvSpPr/>
          <p:nvPr userDrawn="1"/>
        </p:nvSpPr>
        <p:spPr>
          <a:xfrm>
            <a:off x="1956392" y="1938480"/>
            <a:ext cx="28686642" cy="14455764"/>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nchorCtr="0"/>
          <a:lstStyle/>
          <a:p>
            <a:pPr algn="ctr"/>
            <a:endParaRPr lang="en-GB" b="0" i="0">
              <a:latin typeface="Roboto" panose="02000000000000000000" pitchFamily="2" charset="0"/>
            </a:endParaRP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9" name="Oval 8">
            <a:extLst>
              <a:ext uri="{FF2B5EF4-FFF2-40B4-BE49-F238E27FC236}">
                <a16:creationId xmlns:a16="http://schemas.microsoft.com/office/drawing/2014/main" id="{154C57A2-9D74-1A11-0FF0-3D8E7ABAA7EC}"/>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12" name="Graphic 11" descr="Shield with solid fill">
            <a:extLst>
              <a:ext uri="{FF2B5EF4-FFF2-40B4-BE49-F238E27FC236}">
                <a16:creationId xmlns:a16="http://schemas.microsoft.com/office/drawing/2014/main" id="{05637826-AC1B-2EC2-96E4-FB66F0FB797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3" name="Text Placeholder 14">
            <a:extLst>
              <a:ext uri="{FF2B5EF4-FFF2-40B4-BE49-F238E27FC236}">
                <a16:creationId xmlns:a16="http://schemas.microsoft.com/office/drawing/2014/main" id="{560398A9-7128-1FB7-0EAA-A29E921FB31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8" name="Subtitle 2">
            <a:extLst>
              <a:ext uri="{FF2B5EF4-FFF2-40B4-BE49-F238E27FC236}">
                <a16:creationId xmlns:a16="http://schemas.microsoft.com/office/drawing/2014/main" id="{9E1A1336-8546-0C3C-A680-87F1532B6FB7}"/>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10" name="Title 1">
            <a:extLst>
              <a:ext uri="{FF2B5EF4-FFF2-40B4-BE49-F238E27FC236}">
                <a16:creationId xmlns:a16="http://schemas.microsoft.com/office/drawing/2014/main" id="{EA964907-026E-9532-7A05-E74469FD47C3}"/>
              </a:ext>
            </a:extLst>
          </p:cNvPr>
          <p:cNvSpPr>
            <a:spLocks noGrp="1"/>
          </p:cNvSpPr>
          <p:nvPr>
            <p:ph type="ctrTitle" hasCustomPrompt="1"/>
          </p:nvPr>
        </p:nvSpPr>
        <p:spPr>
          <a:xfrm>
            <a:off x="4063999" y="4530260"/>
            <a:ext cx="24384000" cy="4613740"/>
          </a:xfrm>
        </p:spPr>
        <p:txBody>
          <a:bodyPr anchor="b"/>
          <a:lstStyle>
            <a:lvl1pPr algn="ctr">
              <a:defRPr sz="16000">
                <a:ln>
                  <a:noFill/>
                </a:ln>
                <a:solidFill>
                  <a:srgbClr val="0E2432"/>
                </a:solidFill>
              </a:defRPr>
            </a:lvl1pPr>
          </a:lstStyle>
          <a:p>
            <a:r>
              <a:rPr lang="en-GB"/>
              <a:t>Click to edit </a:t>
            </a:r>
            <a:br>
              <a:rPr lang="en-GB"/>
            </a:br>
            <a:r>
              <a:rPr lang="en-GB"/>
              <a:t>Master title style</a:t>
            </a:r>
          </a:p>
        </p:txBody>
      </p:sp>
      <p:sp>
        <p:nvSpPr>
          <p:cNvPr id="14" name="Rectangle 13">
            <a:extLst>
              <a:ext uri="{FF2B5EF4-FFF2-40B4-BE49-F238E27FC236}">
                <a16:creationId xmlns:a16="http://schemas.microsoft.com/office/drawing/2014/main" id="{10196957-050F-EF81-80BC-EF7ECF668D96}"/>
              </a:ext>
            </a:extLst>
          </p:cNvPr>
          <p:cNvSpPr/>
          <p:nvPr userDrawn="1"/>
        </p:nvSpPr>
        <p:spPr>
          <a:xfrm>
            <a:off x="10185400" y="9427106"/>
            <a:ext cx="12217400"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3819056102"/>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9B4A2FD-B02E-C141-B983-0511B6EF1AA2}"/>
              </a:ext>
            </a:extLst>
          </p:cNvPr>
          <p:cNvSpPr/>
          <p:nvPr userDrawn="1"/>
        </p:nvSpPr>
        <p:spPr>
          <a:xfrm>
            <a:off x="0" y="0"/>
            <a:ext cx="16256000"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4" name="Rectangle 13">
            <a:extLst>
              <a:ext uri="{FF2B5EF4-FFF2-40B4-BE49-F238E27FC236}">
                <a16:creationId xmlns:a16="http://schemas.microsoft.com/office/drawing/2014/main" id="{6159EE42-631B-6820-FF8D-954789B3A004}"/>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9" name="Rectangle 8">
            <a:extLst>
              <a:ext uri="{FF2B5EF4-FFF2-40B4-BE49-F238E27FC236}">
                <a16:creationId xmlns:a16="http://schemas.microsoft.com/office/drawing/2014/main" id="{3C4DCA9B-B563-E065-1192-2153FE4FEA4F}"/>
              </a:ext>
            </a:extLst>
          </p:cNvPr>
          <p:cNvSpPr/>
          <p:nvPr userDrawn="1"/>
        </p:nvSpPr>
        <p:spPr>
          <a:xfrm>
            <a:off x="11100391" y="2828259"/>
            <a:ext cx="20601981" cy="12631481"/>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11100391" y="2828260"/>
            <a:ext cx="20601981" cy="12610213"/>
          </a:xfrm>
          <a:noFill/>
        </p:spPr>
        <p:txBody>
          <a:bodyPr wrap="square" lIns="720000" tIns="2880000" rIns="720000" bIns="1800000" numCol="1" spcCol="972000" anchor="b" anchorCtr="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iaculisLorem</a:t>
            </a:r>
            <a:r>
              <a:rPr lang="en-GB"/>
              <a:t>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 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 name="Picture Placeholder 9">
            <a:extLst>
              <a:ext uri="{FF2B5EF4-FFF2-40B4-BE49-F238E27FC236}">
                <a16:creationId xmlns:a16="http://schemas.microsoft.com/office/drawing/2014/main" id="{99217CF1-08AD-A9C8-EBA4-28D4B9357BC0}"/>
              </a:ext>
            </a:extLst>
          </p:cNvPr>
          <p:cNvSpPr>
            <a:spLocks noGrp="1"/>
          </p:cNvSpPr>
          <p:nvPr>
            <p:ph type="pic" sz="quarter" idx="13"/>
          </p:nvPr>
        </p:nvSpPr>
        <p:spPr>
          <a:xfrm>
            <a:off x="18951251" y="3955312"/>
            <a:ext cx="4703936" cy="4703936"/>
          </a:xfrm>
          <a:prstGeom prst="ellipse">
            <a:avLst/>
          </a:prstGeom>
          <a:solidFill>
            <a:srgbClr val="57BF93"/>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Title 1">
            <a:extLst>
              <a:ext uri="{FF2B5EF4-FFF2-40B4-BE49-F238E27FC236}">
                <a16:creationId xmlns:a16="http://schemas.microsoft.com/office/drawing/2014/main" id="{9F7B2EEA-D232-D14E-A2CD-1B1463E5B8EA}"/>
              </a:ext>
            </a:extLst>
          </p:cNvPr>
          <p:cNvSpPr>
            <a:spLocks noGrp="1"/>
          </p:cNvSpPr>
          <p:nvPr>
            <p:ph type="ctrTitle" hasCustomPrompt="1"/>
          </p:nvPr>
        </p:nvSpPr>
        <p:spPr>
          <a:xfrm>
            <a:off x="1584434" y="7072717"/>
            <a:ext cx="8362454" cy="4121298"/>
          </a:xfrm>
        </p:spPr>
        <p:txBody>
          <a:bodyPr anchor="ctr" anchorCtr="0"/>
          <a:lstStyle>
            <a:lvl1pPr algn="l">
              <a:lnSpc>
                <a:spcPct val="80000"/>
              </a:lnSpc>
              <a:defRPr sz="16000">
                <a:ln>
                  <a:noFill/>
                </a:ln>
                <a:solidFill>
                  <a:schemeClr val="bg1"/>
                </a:solidFill>
              </a:defRPr>
            </a:lvl1pPr>
          </a:lstStyle>
          <a:p>
            <a:r>
              <a:rPr lang="en-GB"/>
              <a:t>Persons Quote</a:t>
            </a:r>
          </a:p>
        </p:txBody>
      </p:sp>
      <p:pic>
        <p:nvPicPr>
          <p:cNvPr id="10" name="Picture 9">
            <a:extLst>
              <a:ext uri="{FF2B5EF4-FFF2-40B4-BE49-F238E27FC236}">
                <a16:creationId xmlns:a16="http://schemas.microsoft.com/office/drawing/2014/main" id="{28E8F23D-4423-6043-CF26-AD15AC8F27F4}"/>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5" name="Graphic 4" descr="Shield with solid fill">
            <a:extLst>
              <a:ext uri="{FF2B5EF4-FFF2-40B4-BE49-F238E27FC236}">
                <a16:creationId xmlns:a16="http://schemas.microsoft.com/office/drawing/2014/main" id="{8A9B2ABE-F0EB-C642-BD92-FEF29FC3906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7EC6552-050F-4ABE-19C0-FF2E880773D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17" name="Graphic 16" descr="Open quotation mark with solid fill">
            <a:extLst>
              <a:ext uri="{FF2B5EF4-FFF2-40B4-BE49-F238E27FC236}">
                <a16:creationId xmlns:a16="http://schemas.microsoft.com/office/drawing/2014/main" id="{340ADC7C-1BCE-08DA-DBC5-4DB28A5FA2FF}"/>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7357140" y="-573863"/>
            <a:ext cx="6761716" cy="6761716"/>
          </a:xfrm>
          <a:prstGeom prst="rect">
            <a:avLst/>
          </a:prstGeom>
        </p:spPr>
      </p:pic>
      <p:pic>
        <p:nvPicPr>
          <p:cNvPr id="18" name="Graphic 17" descr="Open quotation mark with solid fill">
            <a:extLst>
              <a:ext uri="{FF2B5EF4-FFF2-40B4-BE49-F238E27FC236}">
                <a16:creationId xmlns:a16="http://schemas.microsoft.com/office/drawing/2014/main" id="{563CCA67-00F2-441B-8179-FFD3C11D288D}"/>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6590329" y="12078882"/>
            <a:ext cx="6761716" cy="6761716"/>
          </a:xfrm>
          <a:prstGeom prst="rect">
            <a:avLst/>
          </a:prstGeom>
        </p:spPr>
      </p:pic>
    </p:spTree>
    <p:extLst>
      <p:ext uri="{BB962C8B-B14F-4D97-AF65-F5344CB8AC3E}">
        <p14:creationId xmlns:p14="http://schemas.microsoft.com/office/powerpoint/2010/main" val="1589977480"/>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Text and Image Al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9034C1A-5571-1EF0-61BD-95BF4C8FE8A3}"/>
              </a:ext>
            </a:extLst>
          </p:cNvPr>
          <p:cNvSpPr/>
          <p:nvPr userDrawn="1"/>
        </p:nvSpPr>
        <p:spPr>
          <a:xfrm>
            <a:off x="0" y="22303"/>
            <a:ext cx="16255998" cy="18265698"/>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6" y="6936059"/>
            <a:ext cx="13932288" cy="978920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7254240"/>
          </a:xfrm>
          <a:solidFill>
            <a:srgbClr val="EFEFEF"/>
          </a:solidFill>
        </p:spPr>
        <p:txBody>
          <a:bodyPr lIns="360000" tIns="180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Title 1">
            <a:extLst>
              <a:ext uri="{FF2B5EF4-FFF2-40B4-BE49-F238E27FC236}">
                <a16:creationId xmlns:a16="http://schemas.microsoft.com/office/drawing/2014/main" id="{004F10BC-7E21-7485-2C08-A48CA9AB4EC9}"/>
              </a:ext>
            </a:extLst>
          </p:cNvPr>
          <p:cNvSpPr>
            <a:spLocks noGrp="1"/>
          </p:cNvSpPr>
          <p:nvPr>
            <p:ph type="title"/>
          </p:nvPr>
        </p:nvSpPr>
        <p:spPr>
          <a:xfrm>
            <a:off x="1545606" y="1562735"/>
            <a:ext cx="13932288"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Rectangle 7">
            <a:extLst>
              <a:ext uri="{FF2B5EF4-FFF2-40B4-BE49-F238E27FC236}">
                <a16:creationId xmlns:a16="http://schemas.microsoft.com/office/drawing/2014/main" id="{FDD5E331-2A83-7127-6322-6D3CD3BE498F}"/>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Graphic 1" descr="Shield with solid fill">
            <a:extLst>
              <a:ext uri="{FF2B5EF4-FFF2-40B4-BE49-F238E27FC236}">
                <a16:creationId xmlns:a16="http://schemas.microsoft.com/office/drawing/2014/main" id="{C9A5DD31-4EEA-D8E8-F261-43773BFBA9E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7F2DE276-D050-D639-5FE4-66CB7EE6E03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9" name="Content Placeholder 2">
            <a:extLst>
              <a:ext uri="{FF2B5EF4-FFF2-40B4-BE49-F238E27FC236}">
                <a16:creationId xmlns:a16="http://schemas.microsoft.com/office/drawing/2014/main" id="{8AAA64B4-44B6-18C9-FBD7-0E4BD3502F41}"/>
              </a:ext>
            </a:extLst>
          </p:cNvPr>
          <p:cNvSpPr>
            <a:spLocks noGrp="1"/>
          </p:cNvSpPr>
          <p:nvPr>
            <p:ph idx="14" hasCustomPrompt="1"/>
          </p:nvPr>
        </p:nvSpPr>
        <p:spPr>
          <a:xfrm>
            <a:off x="17231361" y="9806001"/>
            <a:ext cx="13370559" cy="6919264"/>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p>
        </p:txBody>
      </p:sp>
    </p:spTree>
    <p:extLst>
      <p:ext uri="{BB962C8B-B14F-4D97-AF65-F5344CB8AC3E}">
        <p14:creationId xmlns:p14="http://schemas.microsoft.com/office/powerpoint/2010/main" val="4152314260"/>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Large Number Point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A475CEE-BB4A-2D86-7C80-523C8289834A}"/>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5">
            <a:extLst>
              <a:ext uri="{FF2B5EF4-FFF2-40B4-BE49-F238E27FC236}">
                <a16:creationId xmlns:a16="http://schemas.microsoft.com/office/drawing/2014/main" id="{3AD57CE1-8944-FAC5-39EC-2F7B727E1140}"/>
              </a:ext>
            </a:extLst>
          </p:cNvPr>
          <p:cNvSpPr>
            <a:spLocks noGrp="1"/>
          </p:cNvSpPr>
          <p:nvPr>
            <p:ph type="body" sz="quarter" idx="13" hasCustomPrompt="1"/>
          </p:nvPr>
        </p:nvSpPr>
        <p:spPr>
          <a:xfrm>
            <a:off x="5417264" y="6106887"/>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5" name="Text Placeholder 15">
            <a:extLst>
              <a:ext uri="{FF2B5EF4-FFF2-40B4-BE49-F238E27FC236}">
                <a16:creationId xmlns:a16="http://schemas.microsoft.com/office/drawing/2014/main" id="{57719C69-CC4B-5BCF-DBA0-04531B328412}"/>
              </a:ext>
            </a:extLst>
          </p:cNvPr>
          <p:cNvSpPr>
            <a:spLocks noGrp="1"/>
          </p:cNvSpPr>
          <p:nvPr>
            <p:ph type="body" sz="quarter" idx="26" hasCustomPrompt="1"/>
          </p:nvPr>
        </p:nvSpPr>
        <p:spPr>
          <a:xfrm>
            <a:off x="5417264" y="9858964"/>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7" name="Text Placeholder 15">
            <a:extLst>
              <a:ext uri="{FF2B5EF4-FFF2-40B4-BE49-F238E27FC236}">
                <a16:creationId xmlns:a16="http://schemas.microsoft.com/office/drawing/2014/main" id="{44DD1A52-F1B8-4E16-3C59-6B8A0C45220D}"/>
              </a:ext>
            </a:extLst>
          </p:cNvPr>
          <p:cNvSpPr>
            <a:spLocks noGrp="1"/>
          </p:cNvSpPr>
          <p:nvPr>
            <p:ph type="body" sz="quarter" idx="28" hasCustomPrompt="1"/>
          </p:nvPr>
        </p:nvSpPr>
        <p:spPr>
          <a:xfrm>
            <a:off x="5417264" y="13708851"/>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22" name="Text Placeholder 11">
            <a:extLst>
              <a:ext uri="{FF2B5EF4-FFF2-40B4-BE49-F238E27FC236}">
                <a16:creationId xmlns:a16="http://schemas.microsoft.com/office/drawing/2014/main" id="{93A148B5-171C-B7DB-1EFE-8C3954FE037F}"/>
              </a:ext>
            </a:extLst>
          </p:cNvPr>
          <p:cNvSpPr>
            <a:spLocks noGrp="1" noChangeAspect="1"/>
          </p:cNvSpPr>
          <p:nvPr>
            <p:ph type="body" sz="quarter" idx="10" hasCustomPrompt="1"/>
          </p:nvPr>
        </p:nvSpPr>
        <p:spPr>
          <a:xfrm>
            <a:off x="1676424" y="5957573"/>
            <a:ext cx="2815132" cy="2815132"/>
          </a:xfrm>
          <a:prstGeom prst="ellipse">
            <a:avLst/>
          </a:prstGeom>
          <a:solidFill>
            <a:srgbClr val="57BF93"/>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23" name="Text Placeholder 11">
            <a:extLst>
              <a:ext uri="{FF2B5EF4-FFF2-40B4-BE49-F238E27FC236}">
                <a16:creationId xmlns:a16="http://schemas.microsoft.com/office/drawing/2014/main" id="{5EAC6CAC-96B4-F68E-09C5-814C776285A1}"/>
              </a:ext>
            </a:extLst>
          </p:cNvPr>
          <p:cNvSpPr>
            <a:spLocks noGrp="1" noChangeAspect="1"/>
          </p:cNvSpPr>
          <p:nvPr>
            <p:ph type="body" sz="quarter" idx="30" hasCustomPrompt="1"/>
          </p:nvPr>
        </p:nvSpPr>
        <p:spPr>
          <a:xfrm>
            <a:off x="1676423" y="9718476"/>
            <a:ext cx="2815132" cy="2815132"/>
          </a:xfrm>
          <a:prstGeom prst="ellipse">
            <a:avLst/>
          </a:prstGeom>
          <a:solidFill>
            <a:srgbClr val="57BF93"/>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24" name="Text Placeholder 11">
            <a:extLst>
              <a:ext uri="{FF2B5EF4-FFF2-40B4-BE49-F238E27FC236}">
                <a16:creationId xmlns:a16="http://schemas.microsoft.com/office/drawing/2014/main" id="{EDC79241-29C2-DB2B-508D-3BCB7D9D8799}"/>
              </a:ext>
            </a:extLst>
          </p:cNvPr>
          <p:cNvSpPr>
            <a:spLocks noGrp="1" noChangeAspect="1"/>
          </p:cNvSpPr>
          <p:nvPr>
            <p:ph type="body" sz="quarter" idx="31" hasCustomPrompt="1"/>
          </p:nvPr>
        </p:nvSpPr>
        <p:spPr>
          <a:xfrm>
            <a:off x="1676423" y="13559537"/>
            <a:ext cx="2815132" cy="2815132"/>
          </a:xfrm>
          <a:prstGeom prst="ellipse">
            <a:avLst/>
          </a:prstGeom>
          <a:solidFill>
            <a:srgbClr val="57BF93"/>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2" name="Title 1">
            <a:extLst>
              <a:ext uri="{FF2B5EF4-FFF2-40B4-BE49-F238E27FC236}">
                <a16:creationId xmlns:a16="http://schemas.microsoft.com/office/drawing/2014/main" id="{FA57CA26-A4D9-18D1-3C5A-E23294EB148A}"/>
              </a:ext>
            </a:extLst>
          </p:cNvPr>
          <p:cNvSpPr>
            <a:spLocks noGrp="1"/>
          </p:cNvSpPr>
          <p:nvPr>
            <p:ph type="title"/>
          </p:nvPr>
        </p:nvSpPr>
        <p:spPr>
          <a:xfrm>
            <a:off x="1545605" y="1562735"/>
            <a:ext cx="30149348" cy="2064769"/>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Oval 3">
            <a:extLst>
              <a:ext uri="{FF2B5EF4-FFF2-40B4-BE49-F238E27FC236}">
                <a16:creationId xmlns:a16="http://schemas.microsoft.com/office/drawing/2014/main" id="{C3ED4B7F-6A8D-F1C5-4738-EC9524E7C0DB}"/>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9" name="Picture 8">
            <a:extLst>
              <a:ext uri="{FF2B5EF4-FFF2-40B4-BE49-F238E27FC236}">
                <a16:creationId xmlns:a16="http://schemas.microsoft.com/office/drawing/2014/main" id="{04B9D1F7-4206-5A00-17EA-A99BCE45D3FE}"/>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7047F91B-5BBD-5986-24EB-0254E0EE21F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0E564BF-7783-B9F6-16CD-20CD642BF4C7}"/>
              </a:ext>
            </a:extLst>
          </p:cNvPr>
          <p:cNvSpPr>
            <a:spLocks noGrp="1"/>
          </p:cNvSpPr>
          <p:nvPr>
            <p:ph type="body" sz="quarter" idx="3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518414839"/>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Smal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rgbClr val="57BF93"/>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rgbClr val="57BF93"/>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rgbClr val="57BF93"/>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rgbClr val="57BF93"/>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rgbClr val="57BF93"/>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rgbClr val="57BF93"/>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466BDE5B-D6D1-89BF-FFE4-2CA5DF40E9A6}"/>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C228A56B-23B4-A46F-7395-3A2B89BCB328}"/>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462C9BBD-243C-F662-111D-CFD51A08E2D7}"/>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FFD4C44C-DBF2-489B-C68A-48579D0B7512}"/>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22F1040B-2A84-1BB6-A949-8A8399905A20}"/>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922BB84A-E6CF-CC2D-5518-C42DE384809A}"/>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Tree>
    <p:extLst>
      <p:ext uri="{BB962C8B-B14F-4D97-AF65-F5344CB8AC3E}">
        <p14:creationId xmlns:p14="http://schemas.microsoft.com/office/powerpoint/2010/main" val="148911041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Small Numbered Points 2">
    <p:bg>
      <p:bgPr>
        <a:solidFill>
          <a:srgbClr val="57BF93"/>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1A535F44-7A78-E770-AF9C-BD3D6C4906E8}"/>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C80E3FD6-1AC9-235B-8A02-AB62053529CC}"/>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C9E26B60-07B2-5A91-2E05-8B80B51C0270}"/>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4F4FFFE7-5086-EBF0-80E7-FBEEE9FEDACE}"/>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D3DDD754-EF11-82D5-2A1B-AEDBE41B2E9D}"/>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C5ECD316-0FC1-5D35-98F3-10F01D4486DC}"/>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01029788-A8B6-9855-56DC-17823C9800F2}"/>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1185172"/>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2 Boxes Bullets">
    <p:bg>
      <p:bgPr>
        <a:solidFill>
          <a:srgbClr val="132433"/>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F4D54F-25D4-4917-C1FD-FD25B2CB6F6A}"/>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060245" y="5166653"/>
            <a:ext cx="13032555" cy="10449840"/>
          </a:xfrm>
          <a:solidFill>
            <a:srgbClr val="57BF9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921997" y="9634246"/>
            <a:ext cx="10449846"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15" name="Text Placeholder 11">
            <a:extLst>
              <a:ext uri="{FF2B5EF4-FFF2-40B4-BE49-F238E27FC236}">
                <a16:creationId xmlns:a16="http://schemas.microsoft.com/office/drawing/2014/main" id="{26CF3D4A-E60C-72B2-7A45-FAD17408CA3D}"/>
              </a:ext>
            </a:extLst>
          </p:cNvPr>
          <p:cNvSpPr>
            <a:spLocks noGrp="1"/>
          </p:cNvSpPr>
          <p:nvPr>
            <p:ph type="body" sz="quarter" idx="16"/>
          </p:nvPr>
        </p:nvSpPr>
        <p:spPr>
          <a:xfrm>
            <a:off x="18669818" y="5166649"/>
            <a:ext cx="13032555" cy="10449840"/>
          </a:xfrm>
          <a:solidFill>
            <a:srgbClr val="57BF9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CFD449F4-4A7A-2A0B-C2B8-99C0AA3D69F4}"/>
              </a:ext>
            </a:extLst>
          </p:cNvPr>
          <p:cNvSpPr>
            <a:spLocks noGrp="1"/>
          </p:cNvSpPr>
          <p:nvPr>
            <p:ph type="body" sz="quarter" idx="17" hasCustomPrompt="1"/>
          </p:nvPr>
        </p:nvSpPr>
        <p:spPr>
          <a:xfrm rot="16200000">
            <a:off x="12687579" y="9634244"/>
            <a:ext cx="10449841"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itle 1">
            <a:extLst>
              <a:ext uri="{FF2B5EF4-FFF2-40B4-BE49-F238E27FC236}">
                <a16:creationId xmlns:a16="http://schemas.microsoft.com/office/drawing/2014/main" id="{5F4A73BC-7B8E-DDBC-57AF-33347BE3EFF2}"/>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5" name="Picture 4" descr="A white letter on a black background&#10;&#10;Description automatically generated">
            <a:extLst>
              <a:ext uri="{FF2B5EF4-FFF2-40B4-BE49-F238E27FC236}">
                <a16:creationId xmlns:a16="http://schemas.microsoft.com/office/drawing/2014/main" id="{9C225DB8-F6F0-A4B0-2648-452A459D32B6}"/>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6" name="Oval 5">
            <a:extLst>
              <a:ext uri="{FF2B5EF4-FFF2-40B4-BE49-F238E27FC236}">
                <a16:creationId xmlns:a16="http://schemas.microsoft.com/office/drawing/2014/main" id="{0636CC7F-B8C2-D85B-2B49-F051487A00D5}"/>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61B8DBF4-51EC-E59F-C159-C3AC533E7C8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FB75B7A7-8B37-709E-23E3-DB23C399C06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70819366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3 Box Bullets">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6D1743D-C103-F3C8-0E7A-4EDE70A4DA5D}"/>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224680" y="5748110"/>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415458" y="9709170"/>
            <a:ext cx="9601201" cy="1679075"/>
          </a:xfrm>
          <a:solidFill>
            <a:srgbClr val="57BF93"/>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ext Placeholder 11">
            <a:extLst>
              <a:ext uri="{FF2B5EF4-FFF2-40B4-BE49-F238E27FC236}">
                <a16:creationId xmlns:a16="http://schemas.microsoft.com/office/drawing/2014/main" id="{0889257F-6CC8-73EC-DEC7-0EAC977F9E76}"/>
              </a:ext>
            </a:extLst>
          </p:cNvPr>
          <p:cNvSpPr>
            <a:spLocks noGrp="1"/>
          </p:cNvSpPr>
          <p:nvPr>
            <p:ph type="body" sz="quarter" idx="25"/>
          </p:nvPr>
        </p:nvSpPr>
        <p:spPr>
          <a:xfrm>
            <a:off x="13786345" y="5788843"/>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3" name="Text Placeholder 15">
            <a:extLst>
              <a:ext uri="{FF2B5EF4-FFF2-40B4-BE49-F238E27FC236}">
                <a16:creationId xmlns:a16="http://schemas.microsoft.com/office/drawing/2014/main" id="{E1F660FF-BECB-A94F-1B32-0657B8E0BAFB}"/>
              </a:ext>
            </a:extLst>
          </p:cNvPr>
          <p:cNvSpPr>
            <a:spLocks noGrp="1"/>
          </p:cNvSpPr>
          <p:nvPr>
            <p:ph type="body" sz="quarter" idx="26" hasCustomPrompt="1"/>
          </p:nvPr>
        </p:nvSpPr>
        <p:spPr>
          <a:xfrm rot="16200000">
            <a:off x="8146207" y="9749903"/>
            <a:ext cx="9601201" cy="1679075"/>
          </a:xfrm>
          <a:solidFill>
            <a:srgbClr val="57BF93"/>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4" name="Text Placeholder 11">
            <a:extLst>
              <a:ext uri="{FF2B5EF4-FFF2-40B4-BE49-F238E27FC236}">
                <a16:creationId xmlns:a16="http://schemas.microsoft.com/office/drawing/2014/main" id="{6EA0A646-B067-21FB-558D-28527A1F45AC}"/>
              </a:ext>
            </a:extLst>
          </p:cNvPr>
          <p:cNvSpPr>
            <a:spLocks noGrp="1"/>
          </p:cNvSpPr>
          <p:nvPr>
            <p:ph type="body" sz="quarter" idx="27"/>
          </p:nvPr>
        </p:nvSpPr>
        <p:spPr>
          <a:xfrm>
            <a:off x="24348011" y="5788842"/>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5" name="Text Placeholder 15">
            <a:extLst>
              <a:ext uri="{FF2B5EF4-FFF2-40B4-BE49-F238E27FC236}">
                <a16:creationId xmlns:a16="http://schemas.microsoft.com/office/drawing/2014/main" id="{6FDABE81-9DD6-9459-5C17-4B6F7AF8FA42}"/>
              </a:ext>
            </a:extLst>
          </p:cNvPr>
          <p:cNvSpPr>
            <a:spLocks noGrp="1"/>
          </p:cNvSpPr>
          <p:nvPr>
            <p:ph type="body" sz="quarter" idx="28" hasCustomPrompt="1"/>
          </p:nvPr>
        </p:nvSpPr>
        <p:spPr>
          <a:xfrm rot="16200000">
            <a:off x="18707873" y="9749902"/>
            <a:ext cx="9601201" cy="1679075"/>
          </a:xfrm>
          <a:solidFill>
            <a:srgbClr val="57BF93"/>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6" name="Title 1">
            <a:extLst>
              <a:ext uri="{FF2B5EF4-FFF2-40B4-BE49-F238E27FC236}">
                <a16:creationId xmlns:a16="http://schemas.microsoft.com/office/drawing/2014/main" id="{7A19132A-CDA1-5545-221E-1C4421554F6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1" name="Picture 10">
            <a:extLst>
              <a:ext uri="{FF2B5EF4-FFF2-40B4-BE49-F238E27FC236}">
                <a16:creationId xmlns:a16="http://schemas.microsoft.com/office/drawing/2014/main" id="{832160D6-2620-AF7A-22C1-D02D2847073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13" name="Oval 12">
            <a:extLst>
              <a:ext uri="{FF2B5EF4-FFF2-40B4-BE49-F238E27FC236}">
                <a16:creationId xmlns:a16="http://schemas.microsoft.com/office/drawing/2014/main" id="{A41EFE78-A8DC-9DE2-FD4A-9672A841B2FF}"/>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7" name="Graphic 6" descr="Shield with solid fill">
            <a:extLst>
              <a:ext uri="{FF2B5EF4-FFF2-40B4-BE49-F238E27FC236}">
                <a16:creationId xmlns:a16="http://schemas.microsoft.com/office/drawing/2014/main" id="{A076B7FE-3FC3-F28C-F39C-D79A4A1AA5C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892A2DA6-F545-5793-28DA-59629607DBD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219596526"/>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3 Boxes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7" name="Text Placeholder 15">
            <a:extLst>
              <a:ext uri="{FF2B5EF4-FFF2-40B4-BE49-F238E27FC236}">
                <a16:creationId xmlns:a16="http://schemas.microsoft.com/office/drawing/2014/main" id="{9593FA60-CC89-275E-D077-E0FAF39C6EA3}"/>
              </a:ext>
            </a:extLst>
          </p:cNvPr>
          <p:cNvSpPr>
            <a:spLocks noGrp="1"/>
          </p:cNvSpPr>
          <p:nvPr>
            <p:ph type="body" sz="quarter" idx="13"/>
          </p:nvPr>
        </p:nvSpPr>
        <p:spPr>
          <a:xfrm>
            <a:off x="1545605" y="5266222"/>
            <a:ext cx="30156768" cy="816428"/>
          </a:xfrm>
        </p:spPr>
        <p:txBody>
          <a:bodyPr>
            <a:normAutofit/>
          </a:bodyPr>
          <a:lstStyle>
            <a:lvl1pPr marL="0" indent="0">
              <a:buNone/>
              <a:defRPr sz="60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5" y="7674427"/>
            <a:ext cx="9112182" cy="7846243"/>
          </a:xfrm>
          <a:solidFill>
            <a:srgbClr val="0E2432"/>
          </a:solidFill>
        </p:spPr>
        <p:txBody>
          <a:bodyPr lIns="720000" tIns="720000" rIns="720000" bIns="720000">
            <a:normAutofit/>
          </a:bodyPr>
          <a:lstStyle>
            <a:lvl1pPr marL="0" indent="0">
              <a:buClr>
                <a:schemeClr val="bg1"/>
              </a:buClr>
              <a:buFontTx/>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12067898"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22590191"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70158781"/>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Table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FE525A9-8289-9C57-5C2E-6F384E06DCB0}"/>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70"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1"/>
                </a:solidFill>
              </a:defRPr>
            </a:lvl1pPr>
          </a:lstStyle>
          <a:p>
            <a:endParaRPr lang="en-US"/>
          </a:p>
        </p:txBody>
      </p:sp>
      <p:pic>
        <p:nvPicPr>
          <p:cNvPr id="2" name="Picture 1" descr="A white letter on a black background&#10;&#10;Description automatically generated">
            <a:extLst>
              <a:ext uri="{FF2B5EF4-FFF2-40B4-BE49-F238E27FC236}">
                <a16:creationId xmlns:a16="http://schemas.microsoft.com/office/drawing/2014/main" id="{FEF6903B-52D3-E90B-66A6-C16B4F2A0A60}"/>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047D550-88BE-E1ED-6CB7-03DAC83C11C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1902F3F-28BC-DADA-EA90-864F542FBCE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924820356"/>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Table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956E6BB-87E4-2914-06C8-5E1BF5393C6B}"/>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2">
                    <a:lumMod val="50000"/>
                  </a:schemeClr>
                </a:solidFill>
              </a:defRPr>
            </a:lvl1pPr>
          </a:lstStyle>
          <a:p>
            <a:endParaRPr lang="en-US"/>
          </a:p>
        </p:txBody>
      </p:sp>
      <p:pic>
        <p:nvPicPr>
          <p:cNvPr id="4" name="Graphic 3" descr="Shield with solid fill">
            <a:extLst>
              <a:ext uri="{FF2B5EF4-FFF2-40B4-BE49-F238E27FC236}">
                <a16:creationId xmlns:a16="http://schemas.microsoft.com/office/drawing/2014/main" id="{3CB8805A-7337-55BE-4048-652EC94D0C3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9124CCF-BE99-4276-5941-465DDDB41C4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925138763"/>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Graph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2" name="Chart Placeholder 4">
            <a:extLst>
              <a:ext uri="{FF2B5EF4-FFF2-40B4-BE49-F238E27FC236}">
                <a16:creationId xmlns:a16="http://schemas.microsoft.com/office/drawing/2014/main" id="{308C7F60-D4C5-48A8-873E-511E00DDEF28}"/>
              </a:ext>
            </a:extLst>
          </p:cNvPr>
          <p:cNvSpPr>
            <a:spLocks noGrp="1"/>
          </p:cNvSpPr>
          <p:nvPr>
            <p:ph type="chart" sz="quarter" idx="23"/>
          </p:nvPr>
        </p:nvSpPr>
        <p:spPr>
          <a:xfrm>
            <a:off x="1559079" y="4981575"/>
            <a:ext cx="30143296" cy="11188700"/>
          </a:xfrm>
        </p:spPr>
        <p:txBody>
          <a:bodyPr/>
          <a:lstStyle>
            <a:lvl1pPr marL="0" indent="0">
              <a:buFontTx/>
              <a:buNone/>
              <a:defRPr>
                <a:solidFill>
                  <a:schemeClr val="bg1"/>
                </a:solidFill>
              </a:defRPr>
            </a:lvl1pPr>
          </a:lstStyle>
          <a:p>
            <a:endParaRPr lang="en-GB"/>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021633302"/>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Graph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Chart Placeholder 4">
            <a:extLst>
              <a:ext uri="{FF2B5EF4-FFF2-40B4-BE49-F238E27FC236}">
                <a16:creationId xmlns:a16="http://schemas.microsoft.com/office/drawing/2014/main" id="{54BCE7E5-E5A6-1383-5D81-2D622B781FA6}"/>
              </a:ext>
            </a:extLst>
          </p:cNvPr>
          <p:cNvSpPr>
            <a:spLocks noGrp="1"/>
          </p:cNvSpPr>
          <p:nvPr>
            <p:ph type="chart" sz="quarter" idx="23"/>
          </p:nvPr>
        </p:nvSpPr>
        <p:spPr>
          <a:xfrm>
            <a:off x="1545605" y="4981575"/>
            <a:ext cx="30156770" cy="11188700"/>
          </a:xfrm>
        </p:spPr>
        <p:txBody>
          <a:bodyPr/>
          <a:lstStyle>
            <a:lvl1pPr marL="0" indent="0">
              <a:buFontTx/>
              <a:buNone/>
              <a:defRPr>
                <a:solidFill>
                  <a:schemeClr val="bg2">
                    <a:lumMod val="50000"/>
                  </a:schemeClr>
                </a:solidFill>
              </a:defRPr>
            </a:lvl1pPr>
          </a:lstStyle>
          <a:p>
            <a:endParaRPr lang="en-GB"/>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61671730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Timeline 1">
    <p:bg>
      <p:bgPr>
        <a:solidFill>
          <a:srgbClr val="0E2432"/>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D2070898-8927-8F50-DAD6-EB812D1BA1F2}"/>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6189F164-A6AD-50FE-24E9-54EBCDEE70AF}"/>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1315B97A-3AD0-8325-C34C-A70C36E39857}"/>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6AAE1449-E48F-E4E7-19F1-A54AA3B8841D}"/>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DBEE69AD-F288-8DDA-4297-83F2335DC210}"/>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5133F5D3-3ACE-C46F-3135-2847662D271E}"/>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1E70F308-54DA-309D-DAB5-5C7A7C517ED0}"/>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19E2602B-1602-3F3D-9F17-5836C25D4BFC}"/>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42C29AEE-F3C0-78E5-847B-6431A6BC3579}"/>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4125345736"/>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Timeline 2">
    <p:bg>
      <p:bgPr>
        <a:solidFill>
          <a:srgbClr val="57BF93"/>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B2BD52F4-A140-C746-B35A-A93506D47204}"/>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4FD59C46-ED6A-855F-9044-E24F5FD4320B}"/>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35A0B931-8722-4EF2-E5F9-42D2C46B375F}"/>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F509B20E-6A5B-5C70-D79D-720D7C38238E}"/>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D9E96E75-C788-A51B-3DF3-01C4D3569B72}"/>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E325806F-E0FD-8E47-4F12-3FCF7551264E}"/>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7B29B385-0088-749D-BB92-93827881B2C5}"/>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20F04826-DCEB-5AC0-4DC9-8F05571F4FFB}"/>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0D978047-250D-FB62-914A-6BA53E8BAE28}"/>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295933893"/>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Timeline 3">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chemeClr val="bg1"/>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rgbClr val="0E2432"/>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rgbClr val="0E2432"/>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rgbClr val="0E2432"/>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57BF93"/>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57BF93"/>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57BF93"/>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rgbClr val="0E2432"/>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rgbClr val="0E2432"/>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rgbClr val="0E2432"/>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57BF93"/>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57BF93"/>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57BF93"/>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Tree>
    <p:extLst>
      <p:ext uri="{BB962C8B-B14F-4D97-AF65-F5344CB8AC3E}">
        <p14:creationId xmlns:p14="http://schemas.microsoft.com/office/powerpoint/2010/main" val="2438695633"/>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Timeline 4">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rgbClr val="0E2432"/>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chemeClr val="bg1"/>
          </a:solidFill>
          <a:ln w="63500" cap="sq">
            <a:solidFill>
              <a:srgbClr val="57BF93"/>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chemeClr val="bg1"/>
          </a:solidFill>
          <a:ln w="63500" cap="sq">
            <a:solidFill>
              <a:srgbClr val="57BF93"/>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chemeClr val="bg1"/>
          </a:solidFill>
          <a:ln w="63500" cap="sq">
            <a:solidFill>
              <a:srgbClr val="57BF93"/>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57BF93"/>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57BF93"/>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57BF93"/>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chemeClr val="bg1"/>
          </a:solidFill>
          <a:ln w="63500" cap="sq">
            <a:solidFill>
              <a:srgbClr val="57BF93"/>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chemeClr val="bg1"/>
          </a:solidFill>
          <a:ln w="63500" cap="sq">
            <a:solidFill>
              <a:srgbClr val="57BF93"/>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chemeClr val="bg1"/>
          </a:solidFill>
          <a:ln w="63500" cap="sq">
            <a:solidFill>
              <a:srgbClr val="57BF93"/>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57BF93"/>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57BF93"/>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57BF93"/>
          </a:solidFill>
          <a:ln w="63500" cap="sq">
            <a:solidFill>
              <a:srgbClr val="57BF93"/>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pic>
        <p:nvPicPr>
          <p:cNvPr id="91" name="Picture 90">
            <a:extLst>
              <a:ext uri="{FF2B5EF4-FFF2-40B4-BE49-F238E27FC236}">
                <a16:creationId xmlns:a16="http://schemas.microsoft.com/office/drawing/2014/main" id="{1CB0C554-63C6-7679-8672-9C1C4D794209}"/>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215226307"/>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Meet The Team">
    <p:bg>
      <p:bgPr>
        <a:solidFill>
          <a:schemeClr val="bg1"/>
        </a:solidFill>
        <a:effectLst/>
      </p:bgPr>
    </p:bg>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1A764735-FAA6-3190-321C-3192A5D6ADD0}"/>
              </a:ext>
            </a:extLst>
          </p:cNvPr>
          <p:cNvSpPr/>
          <p:nvPr userDrawn="1"/>
        </p:nvSpPr>
        <p:spPr>
          <a:xfrm>
            <a:off x="0" y="4365961"/>
            <a:ext cx="32511999" cy="13922039"/>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3200"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1545606" y="1562735"/>
            <a:ext cx="30156768"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Meet the team</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Picture Placeholder 10">
            <a:extLst>
              <a:ext uri="{FF2B5EF4-FFF2-40B4-BE49-F238E27FC236}">
                <a16:creationId xmlns:a16="http://schemas.microsoft.com/office/drawing/2014/main" id="{E6A05909-953F-CE87-0F19-A1A71C163F45}"/>
              </a:ext>
            </a:extLst>
          </p:cNvPr>
          <p:cNvSpPr>
            <a:spLocks noGrp="1"/>
          </p:cNvSpPr>
          <p:nvPr>
            <p:ph type="pic" sz="quarter" idx="11" hasCustomPrompt="1"/>
          </p:nvPr>
        </p:nvSpPr>
        <p:spPr>
          <a:xfrm>
            <a:off x="1545606" y="5183096"/>
            <a:ext cx="3145806" cy="3145806"/>
          </a:xfrm>
          <a:prstGeom prst="ellipse">
            <a:avLst/>
          </a:prstGeom>
          <a:solidFill>
            <a:srgbClr val="57BF93"/>
          </a:solidFill>
        </p:spPr>
        <p:txBody>
          <a:bodyPr tIns="288000">
            <a:normAutofit/>
          </a:bodyPr>
          <a:lstStyle>
            <a:lvl1pPr marL="0" indent="0" algn="ctr">
              <a:buFontTx/>
              <a:buNone/>
              <a:defRPr sz="3200"/>
            </a:lvl1pPr>
          </a:lstStyle>
          <a:p>
            <a:r>
              <a:rPr lang="en-GB"/>
              <a:t>Photo</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5177806"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5177806"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1" name="Picture Placeholder 10">
            <a:extLst>
              <a:ext uri="{FF2B5EF4-FFF2-40B4-BE49-F238E27FC236}">
                <a16:creationId xmlns:a16="http://schemas.microsoft.com/office/drawing/2014/main" id="{07A3D379-D9D0-7340-77C7-442211BAE515}"/>
              </a:ext>
            </a:extLst>
          </p:cNvPr>
          <p:cNvSpPr>
            <a:spLocks noGrp="1"/>
          </p:cNvSpPr>
          <p:nvPr>
            <p:ph type="pic" sz="quarter" idx="14" hasCustomPrompt="1"/>
          </p:nvPr>
        </p:nvSpPr>
        <p:spPr>
          <a:xfrm>
            <a:off x="11959608" y="5183096"/>
            <a:ext cx="3145806" cy="3145806"/>
          </a:xfrm>
          <a:prstGeom prst="ellipse">
            <a:avLst/>
          </a:prstGeom>
          <a:solidFill>
            <a:srgbClr val="57BF93"/>
          </a:solidFill>
        </p:spPr>
        <p:txBody>
          <a:bodyPr tIns="288000">
            <a:normAutofit/>
          </a:bodyPr>
          <a:lstStyle>
            <a:lvl1pPr marL="0" indent="0" algn="ctr">
              <a:buFontTx/>
              <a:buNone/>
              <a:defRPr sz="3200"/>
            </a:lvl1pPr>
          </a:lstStyle>
          <a:p>
            <a:r>
              <a:rPr lang="en-GB"/>
              <a:t>Photo</a:t>
            </a:r>
          </a:p>
        </p:txBody>
      </p:sp>
      <p:sp>
        <p:nvSpPr>
          <p:cNvPr id="32" name="Text Placeholder 14">
            <a:extLst>
              <a:ext uri="{FF2B5EF4-FFF2-40B4-BE49-F238E27FC236}">
                <a16:creationId xmlns:a16="http://schemas.microsoft.com/office/drawing/2014/main" id="{3A24B5C8-719F-70F2-53BB-BA4C2F154FC8}"/>
              </a:ext>
            </a:extLst>
          </p:cNvPr>
          <p:cNvSpPr>
            <a:spLocks noGrp="1"/>
          </p:cNvSpPr>
          <p:nvPr>
            <p:ph type="body" sz="quarter" idx="15" hasCustomPrompt="1"/>
          </p:nvPr>
        </p:nvSpPr>
        <p:spPr>
          <a:xfrm>
            <a:off x="15591808"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3" name="Text Placeholder 17">
            <a:extLst>
              <a:ext uri="{FF2B5EF4-FFF2-40B4-BE49-F238E27FC236}">
                <a16:creationId xmlns:a16="http://schemas.microsoft.com/office/drawing/2014/main" id="{02367384-A055-2022-B30F-2F13A84A5E7D}"/>
              </a:ext>
            </a:extLst>
          </p:cNvPr>
          <p:cNvSpPr>
            <a:spLocks noGrp="1"/>
          </p:cNvSpPr>
          <p:nvPr>
            <p:ph type="body" sz="quarter" idx="16" hasCustomPrompt="1"/>
          </p:nvPr>
        </p:nvSpPr>
        <p:spPr>
          <a:xfrm>
            <a:off x="15591808"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4" name="Picture Placeholder 10">
            <a:extLst>
              <a:ext uri="{FF2B5EF4-FFF2-40B4-BE49-F238E27FC236}">
                <a16:creationId xmlns:a16="http://schemas.microsoft.com/office/drawing/2014/main" id="{0B7A3671-0FE2-0466-545F-92EACA3A5540}"/>
              </a:ext>
            </a:extLst>
          </p:cNvPr>
          <p:cNvSpPr>
            <a:spLocks noGrp="1"/>
          </p:cNvSpPr>
          <p:nvPr>
            <p:ph type="pic" sz="quarter" idx="17" hasCustomPrompt="1"/>
          </p:nvPr>
        </p:nvSpPr>
        <p:spPr>
          <a:xfrm>
            <a:off x="22275179" y="5218791"/>
            <a:ext cx="3145806" cy="3145806"/>
          </a:xfrm>
          <a:prstGeom prst="ellipse">
            <a:avLst/>
          </a:prstGeom>
          <a:solidFill>
            <a:srgbClr val="57BF93"/>
          </a:solidFill>
        </p:spPr>
        <p:txBody>
          <a:bodyPr tIns="288000">
            <a:normAutofit/>
          </a:bodyPr>
          <a:lstStyle>
            <a:lvl1pPr marL="0" indent="0" algn="ctr">
              <a:buFontTx/>
              <a:buNone/>
              <a:defRPr sz="3200"/>
            </a:lvl1pPr>
          </a:lstStyle>
          <a:p>
            <a:r>
              <a:rPr lang="en-GB"/>
              <a:t>Photo</a:t>
            </a:r>
          </a:p>
        </p:txBody>
      </p:sp>
      <p:sp>
        <p:nvSpPr>
          <p:cNvPr id="35" name="Text Placeholder 14">
            <a:extLst>
              <a:ext uri="{FF2B5EF4-FFF2-40B4-BE49-F238E27FC236}">
                <a16:creationId xmlns:a16="http://schemas.microsoft.com/office/drawing/2014/main" id="{FA41745B-95AC-6E6B-32A3-8D77E5FE3D82}"/>
              </a:ext>
            </a:extLst>
          </p:cNvPr>
          <p:cNvSpPr>
            <a:spLocks noGrp="1"/>
          </p:cNvSpPr>
          <p:nvPr>
            <p:ph type="body" sz="quarter" idx="18" hasCustomPrompt="1"/>
          </p:nvPr>
        </p:nvSpPr>
        <p:spPr>
          <a:xfrm>
            <a:off x="25907379" y="5625191"/>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6" name="Text Placeholder 17">
            <a:extLst>
              <a:ext uri="{FF2B5EF4-FFF2-40B4-BE49-F238E27FC236}">
                <a16:creationId xmlns:a16="http://schemas.microsoft.com/office/drawing/2014/main" id="{8CFD1DC0-BC06-A75E-E757-B79B843903D1}"/>
              </a:ext>
            </a:extLst>
          </p:cNvPr>
          <p:cNvSpPr>
            <a:spLocks noGrp="1"/>
          </p:cNvSpPr>
          <p:nvPr>
            <p:ph type="body" sz="quarter" idx="19" hasCustomPrompt="1"/>
          </p:nvPr>
        </p:nvSpPr>
        <p:spPr>
          <a:xfrm>
            <a:off x="25907379" y="6996791"/>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7" name="Picture Placeholder 10">
            <a:extLst>
              <a:ext uri="{FF2B5EF4-FFF2-40B4-BE49-F238E27FC236}">
                <a16:creationId xmlns:a16="http://schemas.microsoft.com/office/drawing/2014/main" id="{70AC3881-8028-AF35-6BD6-EE16CF84EF17}"/>
              </a:ext>
            </a:extLst>
          </p:cNvPr>
          <p:cNvSpPr>
            <a:spLocks noGrp="1"/>
          </p:cNvSpPr>
          <p:nvPr>
            <p:ph type="pic" sz="quarter" idx="20" hasCustomPrompt="1"/>
          </p:nvPr>
        </p:nvSpPr>
        <p:spPr>
          <a:xfrm>
            <a:off x="7311406" y="9273990"/>
            <a:ext cx="3145806" cy="3145806"/>
          </a:xfrm>
          <a:prstGeom prst="ellipse">
            <a:avLst/>
          </a:prstGeom>
          <a:solidFill>
            <a:srgbClr val="57BF93"/>
          </a:solidFill>
        </p:spPr>
        <p:txBody>
          <a:bodyPr tIns="288000">
            <a:normAutofit/>
          </a:bodyPr>
          <a:lstStyle>
            <a:lvl1pPr marL="0" indent="0" algn="ctr">
              <a:buFontTx/>
              <a:buNone/>
              <a:defRPr sz="3200"/>
            </a:lvl1pPr>
          </a:lstStyle>
          <a:p>
            <a:r>
              <a:rPr lang="en-GB"/>
              <a:t>Photo</a:t>
            </a:r>
          </a:p>
        </p:txBody>
      </p:sp>
      <p:sp>
        <p:nvSpPr>
          <p:cNvPr id="38" name="Text Placeholder 14">
            <a:extLst>
              <a:ext uri="{FF2B5EF4-FFF2-40B4-BE49-F238E27FC236}">
                <a16:creationId xmlns:a16="http://schemas.microsoft.com/office/drawing/2014/main" id="{96B7A565-3694-DF6A-03D9-A45CFD86AEFE}"/>
              </a:ext>
            </a:extLst>
          </p:cNvPr>
          <p:cNvSpPr>
            <a:spLocks noGrp="1"/>
          </p:cNvSpPr>
          <p:nvPr>
            <p:ph type="body" sz="quarter" idx="21" hasCustomPrompt="1"/>
          </p:nvPr>
        </p:nvSpPr>
        <p:spPr>
          <a:xfrm>
            <a:off x="10943606"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9" name="Text Placeholder 17">
            <a:extLst>
              <a:ext uri="{FF2B5EF4-FFF2-40B4-BE49-F238E27FC236}">
                <a16:creationId xmlns:a16="http://schemas.microsoft.com/office/drawing/2014/main" id="{6A55216E-EB47-2AD1-0AE7-1CE2875E1849}"/>
              </a:ext>
            </a:extLst>
          </p:cNvPr>
          <p:cNvSpPr>
            <a:spLocks noGrp="1"/>
          </p:cNvSpPr>
          <p:nvPr>
            <p:ph type="body" sz="quarter" idx="22" hasCustomPrompt="1"/>
          </p:nvPr>
        </p:nvSpPr>
        <p:spPr>
          <a:xfrm>
            <a:off x="10943606"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0" name="Picture Placeholder 10">
            <a:extLst>
              <a:ext uri="{FF2B5EF4-FFF2-40B4-BE49-F238E27FC236}">
                <a16:creationId xmlns:a16="http://schemas.microsoft.com/office/drawing/2014/main" id="{92AFDCB9-6EC9-6B7D-DB3F-0345524BD0C5}"/>
              </a:ext>
            </a:extLst>
          </p:cNvPr>
          <p:cNvSpPr>
            <a:spLocks noGrp="1"/>
          </p:cNvSpPr>
          <p:nvPr>
            <p:ph type="pic" sz="quarter" idx="23" hasCustomPrompt="1"/>
          </p:nvPr>
        </p:nvSpPr>
        <p:spPr>
          <a:xfrm>
            <a:off x="17725408" y="9273990"/>
            <a:ext cx="3145806" cy="3145806"/>
          </a:xfrm>
          <a:prstGeom prst="ellipse">
            <a:avLst/>
          </a:prstGeom>
          <a:solidFill>
            <a:srgbClr val="57BF93"/>
          </a:solidFill>
        </p:spPr>
        <p:txBody>
          <a:bodyPr tIns="288000">
            <a:normAutofit/>
          </a:bodyPr>
          <a:lstStyle>
            <a:lvl1pPr marL="0" indent="0" algn="ctr">
              <a:buFontTx/>
              <a:buNone/>
              <a:defRPr sz="3200"/>
            </a:lvl1pPr>
          </a:lstStyle>
          <a:p>
            <a:r>
              <a:rPr lang="en-GB"/>
              <a:t>Photo</a:t>
            </a:r>
          </a:p>
        </p:txBody>
      </p:sp>
      <p:sp>
        <p:nvSpPr>
          <p:cNvPr id="41" name="Text Placeholder 14">
            <a:extLst>
              <a:ext uri="{FF2B5EF4-FFF2-40B4-BE49-F238E27FC236}">
                <a16:creationId xmlns:a16="http://schemas.microsoft.com/office/drawing/2014/main" id="{14927227-E7CB-D4FC-887C-0830ADC71C37}"/>
              </a:ext>
            </a:extLst>
          </p:cNvPr>
          <p:cNvSpPr>
            <a:spLocks noGrp="1"/>
          </p:cNvSpPr>
          <p:nvPr>
            <p:ph type="body" sz="quarter" idx="24" hasCustomPrompt="1"/>
          </p:nvPr>
        </p:nvSpPr>
        <p:spPr>
          <a:xfrm>
            <a:off x="21357608"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2" name="Text Placeholder 17">
            <a:extLst>
              <a:ext uri="{FF2B5EF4-FFF2-40B4-BE49-F238E27FC236}">
                <a16:creationId xmlns:a16="http://schemas.microsoft.com/office/drawing/2014/main" id="{1D99CD9A-E75B-7390-7B18-CF9826213657}"/>
              </a:ext>
            </a:extLst>
          </p:cNvPr>
          <p:cNvSpPr>
            <a:spLocks noGrp="1"/>
          </p:cNvSpPr>
          <p:nvPr>
            <p:ph type="body" sz="quarter" idx="25" hasCustomPrompt="1"/>
          </p:nvPr>
        </p:nvSpPr>
        <p:spPr>
          <a:xfrm>
            <a:off x="21357608"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6" name="Picture Placeholder 10">
            <a:extLst>
              <a:ext uri="{FF2B5EF4-FFF2-40B4-BE49-F238E27FC236}">
                <a16:creationId xmlns:a16="http://schemas.microsoft.com/office/drawing/2014/main" id="{4072AB04-1930-AE0D-FB3E-8BB61DE7D0CE}"/>
              </a:ext>
            </a:extLst>
          </p:cNvPr>
          <p:cNvSpPr>
            <a:spLocks noGrp="1"/>
          </p:cNvSpPr>
          <p:nvPr>
            <p:ph type="pic" sz="quarter" idx="26" hasCustomPrompt="1"/>
          </p:nvPr>
        </p:nvSpPr>
        <p:spPr>
          <a:xfrm>
            <a:off x="1545608" y="13125252"/>
            <a:ext cx="3145806" cy="3145806"/>
          </a:xfrm>
          <a:prstGeom prst="ellipse">
            <a:avLst/>
          </a:prstGeom>
          <a:solidFill>
            <a:srgbClr val="57BF93"/>
          </a:solidFill>
        </p:spPr>
        <p:txBody>
          <a:bodyPr tIns="288000">
            <a:normAutofit/>
          </a:bodyPr>
          <a:lstStyle>
            <a:lvl1pPr marL="0" indent="0" algn="ctr">
              <a:buFontTx/>
              <a:buNone/>
              <a:defRPr sz="3200"/>
            </a:lvl1pPr>
          </a:lstStyle>
          <a:p>
            <a:r>
              <a:rPr lang="en-GB"/>
              <a:t>Photo</a:t>
            </a:r>
          </a:p>
        </p:txBody>
      </p:sp>
      <p:sp>
        <p:nvSpPr>
          <p:cNvPr id="47" name="Text Placeholder 14">
            <a:extLst>
              <a:ext uri="{FF2B5EF4-FFF2-40B4-BE49-F238E27FC236}">
                <a16:creationId xmlns:a16="http://schemas.microsoft.com/office/drawing/2014/main" id="{5BC080B6-BD37-54AD-E555-BE9B6F6B555B}"/>
              </a:ext>
            </a:extLst>
          </p:cNvPr>
          <p:cNvSpPr>
            <a:spLocks noGrp="1"/>
          </p:cNvSpPr>
          <p:nvPr>
            <p:ph type="body" sz="quarter" idx="27" hasCustomPrompt="1"/>
          </p:nvPr>
        </p:nvSpPr>
        <p:spPr>
          <a:xfrm>
            <a:off x="5177808"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8" name="Text Placeholder 17">
            <a:extLst>
              <a:ext uri="{FF2B5EF4-FFF2-40B4-BE49-F238E27FC236}">
                <a16:creationId xmlns:a16="http://schemas.microsoft.com/office/drawing/2014/main" id="{7783BC12-FF25-5235-1A91-B3C5B06FB8AB}"/>
              </a:ext>
            </a:extLst>
          </p:cNvPr>
          <p:cNvSpPr>
            <a:spLocks noGrp="1"/>
          </p:cNvSpPr>
          <p:nvPr>
            <p:ph type="body" sz="quarter" idx="28" hasCustomPrompt="1"/>
          </p:nvPr>
        </p:nvSpPr>
        <p:spPr>
          <a:xfrm>
            <a:off x="5177808"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9" name="Picture Placeholder 10">
            <a:extLst>
              <a:ext uri="{FF2B5EF4-FFF2-40B4-BE49-F238E27FC236}">
                <a16:creationId xmlns:a16="http://schemas.microsoft.com/office/drawing/2014/main" id="{D5AC4149-C7E8-C4AE-F9B3-5A1CFEC24F89}"/>
              </a:ext>
            </a:extLst>
          </p:cNvPr>
          <p:cNvSpPr>
            <a:spLocks noGrp="1"/>
          </p:cNvSpPr>
          <p:nvPr>
            <p:ph type="pic" sz="quarter" idx="29" hasCustomPrompt="1"/>
          </p:nvPr>
        </p:nvSpPr>
        <p:spPr>
          <a:xfrm>
            <a:off x="11959610" y="13125252"/>
            <a:ext cx="3145806" cy="3145806"/>
          </a:xfrm>
          <a:prstGeom prst="ellipse">
            <a:avLst/>
          </a:prstGeom>
          <a:solidFill>
            <a:srgbClr val="57BF93"/>
          </a:solidFill>
        </p:spPr>
        <p:txBody>
          <a:bodyPr tIns="288000">
            <a:normAutofit/>
          </a:bodyPr>
          <a:lstStyle>
            <a:lvl1pPr marL="0" indent="0" algn="ctr">
              <a:buFontTx/>
              <a:buNone/>
              <a:defRPr sz="3200"/>
            </a:lvl1pPr>
          </a:lstStyle>
          <a:p>
            <a:r>
              <a:rPr lang="en-GB"/>
              <a:t>Photo</a:t>
            </a:r>
          </a:p>
        </p:txBody>
      </p:sp>
      <p:sp>
        <p:nvSpPr>
          <p:cNvPr id="50" name="Text Placeholder 14">
            <a:extLst>
              <a:ext uri="{FF2B5EF4-FFF2-40B4-BE49-F238E27FC236}">
                <a16:creationId xmlns:a16="http://schemas.microsoft.com/office/drawing/2014/main" id="{4A126325-0835-3CBB-961A-0B7E59A6F06F}"/>
              </a:ext>
            </a:extLst>
          </p:cNvPr>
          <p:cNvSpPr>
            <a:spLocks noGrp="1"/>
          </p:cNvSpPr>
          <p:nvPr>
            <p:ph type="body" sz="quarter" idx="30" hasCustomPrompt="1"/>
          </p:nvPr>
        </p:nvSpPr>
        <p:spPr>
          <a:xfrm>
            <a:off x="15591810"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1" name="Text Placeholder 17">
            <a:extLst>
              <a:ext uri="{FF2B5EF4-FFF2-40B4-BE49-F238E27FC236}">
                <a16:creationId xmlns:a16="http://schemas.microsoft.com/office/drawing/2014/main" id="{C789064A-DA47-0D97-A520-648503729F11}"/>
              </a:ext>
            </a:extLst>
          </p:cNvPr>
          <p:cNvSpPr>
            <a:spLocks noGrp="1"/>
          </p:cNvSpPr>
          <p:nvPr>
            <p:ph type="body" sz="quarter" idx="31" hasCustomPrompt="1"/>
          </p:nvPr>
        </p:nvSpPr>
        <p:spPr>
          <a:xfrm>
            <a:off x="15591810"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52" name="Picture Placeholder 10">
            <a:extLst>
              <a:ext uri="{FF2B5EF4-FFF2-40B4-BE49-F238E27FC236}">
                <a16:creationId xmlns:a16="http://schemas.microsoft.com/office/drawing/2014/main" id="{6550BA89-AC6C-FE38-687B-37D6B43BB006}"/>
              </a:ext>
            </a:extLst>
          </p:cNvPr>
          <p:cNvSpPr>
            <a:spLocks noGrp="1"/>
          </p:cNvSpPr>
          <p:nvPr>
            <p:ph type="pic" sz="quarter" idx="32" hasCustomPrompt="1"/>
          </p:nvPr>
        </p:nvSpPr>
        <p:spPr>
          <a:xfrm>
            <a:off x="22275181" y="13160947"/>
            <a:ext cx="3145806" cy="3145806"/>
          </a:xfrm>
          <a:prstGeom prst="ellipse">
            <a:avLst/>
          </a:prstGeom>
          <a:solidFill>
            <a:srgbClr val="57BF93"/>
          </a:solidFill>
        </p:spPr>
        <p:txBody>
          <a:bodyPr tIns="288000">
            <a:normAutofit/>
          </a:bodyPr>
          <a:lstStyle>
            <a:lvl1pPr marL="0" indent="0" algn="ctr">
              <a:buFontTx/>
              <a:buNone/>
              <a:defRPr sz="3200"/>
            </a:lvl1pPr>
          </a:lstStyle>
          <a:p>
            <a:r>
              <a:rPr lang="en-GB"/>
              <a:t>Photo</a:t>
            </a:r>
          </a:p>
        </p:txBody>
      </p:sp>
      <p:sp>
        <p:nvSpPr>
          <p:cNvPr id="53" name="Text Placeholder 14">
            <a:extLst>
              <a:ext uri="{FF2B5EF4-FFF2-40B4-BE49-F238E27FC236}">
                <a16:creationId xmlns:a16="http://schemas.microsoft.com/office/drawing/2014/main" id="{3C08E7BE-077C-3DD3-FF4C-BE9CFADAA9D6}"/>
              </a:ext>
            </a:extLst>
          </p:cNvPr>
          <p:cNvSpPr>
            <a:spLocks noGrp="1"/>
          </p:cNvSpPr>
          <p:nvPr>
            <p:ph type="body" sz="quarter" idx="33" hasCustomPrompt="1"/>
          </p:nvPr>
        </p:nvSpPr>
        <p:spPr>
          <a:xfrm>
            <a:off x="25907381" y="13567347"/>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4" name="Text Placeholder 17">
            <a:extLst>
              <a:ext uri="{FF2B5EF4-FFF2-40B4-BE49-F238E27FC236}">
                <a16:creationId xmlns:a16="http://schemas.microsoft.com/office/drawing/2014/main" id="{F16E1B2F-1005-16C6-A38E-7F0E78B913D0}"/>
              </a:ext>
            </a:extLst>
          </p:cNvPr>
          <p:cNvSpPr>
            <a:spLocks noGrp="1"/>
          </p:cNvSpPr>
          <p:nvPr>
            <p:ph type="body" sz="quarter" idx="34" hasCustomPrompt="1"/>
          </p:nvPr>
        </p:nvSpPr>
        <p:spPr>
          <a:xfrm>
            <a:off x="25907381" y="14938947"/>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2786956393"/>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Percentage Stats Whit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57BF93"/>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57BF93"/>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57BF93"/>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57BF93"/>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Tree>
    <p:extLst>
      <p:ext uri="{BB962C8B-B14F-4D97-AF65-F5344CB8AC3E}">
        <p14:creationId xmlns:p14="http://schemas.microsoft.com/office/powerpoint/2010/main" val="1451813357"/>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Percentage Stats Slate">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solidFill>
                  <a:srgbClr val="57BF93"/>
                </a:solidFill>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57BF93"/>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solidFill>
                  <a:srgbClr val="57BF93"/>
                </a:solidFill>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57BF93"/>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solidFill>
                  <a:srgbClr val="57BF93"/>
                </a:solidFill>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57BF93"/>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solidFill>
                  <a:srgbClr val="57BF93"/>
                </a:solidFill>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57BF93"/>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1324542541"/>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2 Icon Boxes">
    <p:bg>
      <p:bgPr>
        <a:solidFill>
          <a:srgbClr val="57BF93"/>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3"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7034591"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22797512"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7" name="Text Placeholder 11">
            <a:extLst>
              <a:ext uri="{FF2B5EF4-FFF2-40B4-BE49-F238E27FC236}">
                <a16:creationId xmlns:a16="http://schemas.microsoft.com/office/drawing/2014/main" id="{A208D5CB-412C-E27F-A6D7-E05769005746}"/>
              </a:ext>
            </a:extLst>
          </p:cNvPr>
          <p:cNvSpPr>
            <a:spLocks noGrp="1"/>
          </p:cNvSpPr>
          <p:nvPr>
            <p:ph type="body" sz="quarter" idx="31"/>
          </p:nvPr>
        </p:nvSpPr>
        <p:spPr>
          <a:xfrm>
            <a:off x="17308524"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A8D5A08E-71A7-EEB0-E848-E09FE8EC9A58}"/>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2135611905"/>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Icon Boxes">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4" y="8588827"/>
            <a:ext cx="6659555" cy="7846243"/>
          </a:xfrm>
          <a:solidFill>
            <a:srgbClr val="0E2432"/>
          </a:solidFill>
        </p:spPr>
        <p:txBody>
          <a:bodyPr lIns="720000" tIns="720000" rIns="720000" bIns="720000">
            <a:normAutofit/>
          </a:bodyPr>
          <a:lstStyle>
            <a:lvl1pPr marL="0" indent="0">
              <a:buClr>
                <a:schemeClr val="bg1"/>
              </a:buClr>
              <a:buFontTx/>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9378009"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17210414"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Text Placeholder 11">
            <a:extLst>
              <a:ext uri="{FF2B5EF4-FFF2-40B4-BE49-F238E27FC236}">
                <a16:creationId xmlns:a16="http://schemas.microsoft.com/office/drawing/2014/main" id="{2BE0266D-15CC-FC7F-158E-DBE3C803B032}"/>
              </a:ext>
            </a:extLst>
          </p:cNvPr>
          <p:cNvSpPr>
            <a:spLocks noGrp="1"/>
          </p:cNvSpPr>
          <p:nvPr>
            <p:ph type="body" sz="quarter" idx="28"/>
          </p:nvPr>
        </p:nvSpPr>
        <p:spPr>
          <a:xfrm>
            <a:off x="25042818" y="8588826"/>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3167445" y="4475162"/>
            <a:ext cx="3415871" cy="3417553"/>
          </a:xfrm>
          <a:prstGeom prst="ellipse">
            <a:avLst/>
          </a:prstGeom>
          <a:solidFill>
            <a:srgbClr val="57BF93"/>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10999850" y="4475162"/>
            <a:ext cx="3415871" cy="3417553"/>
          </a:xfrm>
          <a:prstGeom prst="ellipse">
            <a:avLst/>
          </a:prstGeom>
          <a:solidFill>
            <a:srgbClr val="57BF93"/>
          </a:solidFill>
        </p:spPr>
        <p:txBody>
          <a:bodyPr>
            <a:normAutofit/>
          </a:bodyPr>
          <a:lstStyle>
            <a:lvl1pPr marL="0" indent="0" algn="ctr">
              <a:buFontTx/>
              <a:buNone/>
              <a:defRPr sz="4400">
                <a:solidFill>
                  <a:schemeClr val="bg1"/>
                </a:solidFill>
              </a:defRPr>
            </a:lvl1pPr>
          </a:lstStyle>
          <a:p>
            <a:r>
              <a:rPr lang="en-GB"/>
              <a:t>Icon</a:t>
            </a:r>
          </a:p>
        </p:txBody>
      </p:sp>
      <p:sp>
        <p:nvSpPr>
          <p:cNvPr id="16" name="Picture Placeholder 12">
            <a:extLst>
              <a:ext uri="{FF2B5EF4-FFF2-40B4-BE49-F238E27FC236}">
                <a16:creationId xmlns:a16="http://schemas.microsoft.com/office/drawing/2014/main" id="{E3D4349B-2389-D31C-CCE3-BF9771BE830B}"/>
              </a:ext>
            </a:extLst>
          </p:cNvPr>
          <p:cNvSpPr>
            <a:spLocks noGrp="1"/>
          </p:cNvSpPr>
          <p:nvPr>
            <p:ph type="pic" sz="quarter" idx="31" hasCustomPrompt="1"/>
          </p:nvPr>
        </p:nvSpPr>
        <p:spPr>
          <a:xfrm>
            <a:off x="18832255" y="4475162"/>
            <a:ext cx="3415871" cy="3417553"/>
          </a:xfrm>
          <a:prstGeom prst="ellipse">
            <a:avLst/>
          </a:prstGeom>
          <a:solidFill>
            <a:srgbClr val="57BF93"/>
          </a:solidFill>
        </p:spPr>
        <p:txBody>
          <a:bodyPr>
            <a:normAutofit/>
          </a:bodyPr>
          <a:lstStyle>
            <a:lvl1pPr marL="0" indent="0" algn="ctr">
              <a:buFontTx/>
              <a:buNone/>
              <a:defRPr sz="4400">
                <a:solidFill>
                  <a:schemeClr val="bg1"/>
                </a:solidFill>
              </a:defRPr>
            </a:lvl1pPr>
          </a:lstStyle>
          <a:p>
            <a:r>
              <a:rPr lang="en-GB"/>
              <a:t>Icon</a:t>
            </a:r>
          </a:p>
        </p:txBody>
      </p:sp>
      <p:sp>
        <p:nvSpPr>
          <p:cNvPr id="17" name="Picture Placeholder 12">
            <a:extLst>
              <a:ext uri="{FF2B5EF4-FFF2-40B4-BE49-F238E27FC236}">
                <a16:creationId xmlns:a16="http://schemas.microsoft.com/office/drawing/2014/main" id="{AF8D34A5-705D-68DF-9951-9974EC956F55}"/>
              </a:ext>
            </a:extLst>
          </p:cNvPr>
          <p:cNvSpPr>
            <a:spLocks noGrp="1"/>
          </p:cNvSpPr>
          <p:nvPr>
            <p:ph type="pic" sz="quarter" idx="32" hasCustomPrompt="1"/>
          </p:nvPr>
        </p:nvSpPr>
        <p:spPr>
          <a:xfrm>
            <a:off x="26664660" y="4475162"/>
            <a:ext cx="3415871" cy="3417553"/>
          </a:xfrm>
          <a:prstGeom prst="ellipse">
            <a:avLst/>
          </a:prstGeom>
          <a:solidFill>
            <a:srgbClr val="57BF93"/>
          </a:solidFill>
        </p:spPr>
        <p:txBody>
          <a:bodyPr>
            <a:normAutofit/>
          </a:bodyPr>
          <a:lstStyle>
            <a:lvl1pPr marL="0" indent="0" algn="ctr">
              <a:buFontTx/>
              <a:buNone/>
              <a:defRPr sz="4400">
                <a:solidFill>
                  <a:schemeClr val="bg1"/>
                </a:solidFill>
              </a:defRPr>
            </a:lvl1pPr>
          </a:lstStyle>
          <a:p>
            <a:r>
              <a:rPr lang="en-GB"/>
              <a:t>Icon</a:t>
            </a:r>
          </a:p>
        </p:txBody>
      </p:sp>
    </p:spTree>
    <p:extLst>
      <p:ext uri="{BB962C8B-B14F-4D97-AF65-F5344CB8AC3E}">
        <p14:creationId xmlns:p14="http://schemas.microsoft.com/office/powerpoint/2010/main" val="1820336060"/>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Vertica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gn="ct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2935068" y="4218621"/>
            <a:ext cx="1800000" cy="1800000"/>
          </a:xfrm>
          <a:prstGeom prst="ellipse">
            <a:avLst/>
          </a:prstGeom>
          <a:solidFill>
            <a:srgbClr val="57BF93"/>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8110020" y="4218621"/>
            <a:ext cx="1800000" cy="1800000"/>
          </a:xfrm>
          <a:prstGeom prst="ellipse">
            <a:avLst/>
          </a:prstGeom>
          <a:solidFill>
            <a:srgbClr val="57BF93"/>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3066535" y="4218621"/>
            <a:ext cx="1800000" cy="1800000"/>
          </a:xfrm>
          <a:prstGeom prst="ellipse">
            <a:avLst/>
          </a:prstGeom>
          <a:solidFill>
            <a:srgbClr val="57BF93"/>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8176790" y="4218621"/>
            <a:ext cx="1800000" cy="1800000"/>
          </a:xfrm>
          <a:prstGeom prst="ellipse">
            <a:avLst/>
          </a:prstGeom>
          <a:solidFill>
            <a:srgbClr val="57BF93"/>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23287045" y="4218621"/>
            <a:ext cx="1800000" cy="1800000"/>
          </a:xfrm>
          <a:prstGeom prst="ellipse">
            <a:avLst/>
          </a:prstGeom>
          <a:solidFill>
            <a:srgbClr val="57BF93"/>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28510459" y="4218621"/>
            <a:ext cx="1800000" cy="1800000"/>
          </a:xfrm>
          <a:prstGeom prst="ellipse">
            <a:avLst/>
          </a:prstGeom>
          <a:solidFill>
            <a:srgbClr val="57BF93"/>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Text Placeholder 11">
            <a:extLst>
              <a:ext uri="{FF2B5EF4-FFF2-40B4-BE49-F238E27FC236}">
                <a16:creationId xmlns:a16="http://schemas.microsoft.com/office/drawing/2014/main" id="{C961B203-A1CF-4D47-4991-DB7CA2794B67}"/>
              </a:ext>
            </a:extLst>
          </p:cNvPr>
          <p:cNvSpPr>
            <a:spLocks noGrp="1"/>
          </p:cNvSpPr>
          <p:nvPr>
            <p:ph type="body" sz="quarter" idx="14"/>
          </p:nvPr>
        </p:nvSpPr>
        <p:spPr>
          <a:xfrm>
            <a:off x="1545604"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510AD692-1F83-3BE9-CC47-2A037F735D76}"/>
              </a:ext>
            </a:extLst>
          </p:cNvPr>
          <p:cNvSpPr>
            <a:spLocks noGrp="1"/>
          </p:cNvSpPr>
          <p:nvPr>
            <p:ph type="body" sz="quarter" idx="25"/>
          </p:nvPr>
        </p:nvSpPr>
        <p:spPr>
          <a:xfrm>
            <a:off x="6720556"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Text Placeholder 11">
            <a:extLst>
              <a:ext uri="{FF2B5EF4-FFF2-40B4-BE49-F238E27FC236}">
                <a16:creationId xmlns:a16="http://schemas.microsoft.com/office/drawing/2014/main" id="{D02A02C8-535D-5AE3-CB09-94A6C902E86F}"/>
              </a:ext>
            </a:extLst>
          </p:cNvPr>
          <p:cNvSpPr>
            <a:spLocks noGrp="1"/>
          </p:cNvSpPr>
          <p:nvPr>
            <p:ph type="body" sz="quarter" idx="27"/>
          </p:nvPr>
        </p:nvSpPr>
        <p:spPr>
          <a:xfrm>
            <a:off x="11677071"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5" name="Text Placeholder 11">
            <a:extLst>
              <a:ext uri="{FF2B5EF4-FFF2-40B4-BE49-F238E27FC236}">
                <a16:creationId xmlns:a16="http://schemas.microsoft.com/office/drawing/2014/main" id="{54245936-44CA-B3C2-BEE8-8D1909D565D2}"/>
              </a:ext>
            </a:extLst>
          </p:cNvPr>
          <p:cNvSpPr>
            <a:spLocks noGrp="1"/>
          </p:cNvSpPr>
          <p:nvPr>
            <p:ph type="body" sz="quarter" idx="28"/>
          </p:nvPr>
        </p:nvSpPr>
        <p:spPr>
          <a:xfrm>
            <a:off x="16787326"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2" name="Text Placeholder 11">
            <a:extLst>
              <a:ext uri="{FF2B5EF4-FFF2-40B4-BE49-F238E27FC236}">
                <a16:creationId xmlns:a16="http://schemas.microsoft.com/office/drawing/2014/main" id="{C0BC2E73-60F4-8A62-5E58-B7919AD01899}"/>
              </a:ext>
            </a:extLst>
          </p:cNvPr>
          <p:cNvSpPr>
            <a:spLocks noGrp="1"/>
          </p:cNvSpPr>
          <p:nvPr>
            <p:ph type="body" sz="quarter" idx="29"/>
          </p:nvPr>
        </p:nvSpPr>
        <p:spPr>
          <a:xfrm>
            <a:off x="21897581"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3" name="Text Placeholder 11">
            <a:extLst>
              <a:ext uri="{FF2B5EF4-FFF2-40B4-BE49-F238E27FC236}">
                <a16:creationId xmlns:a16="http://schemas.microsoft.com/office/drawing/2014/main" id="{E3516BDC-A773-8F21-304C-377A518F1413}"/>
              </a:ext>
            </a:extLst>
          </p:cNvPr>
          <p:cNvSpPr>
            <a:spLocks noGrp="1"/>
          </p:cNvSpPr>
          <p:nvPr>
            <p:ph type="body" sz="quarter" idx="30"/>
          </p:nvPr>
        </p:nvSpPr>
        <p:spPr>
          <a:xfrm>
            <a:off x="27120995" y="8588825"/>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6" name="Text Placeholder 14">
            <a:extLst>
              <a:ext uri="{FF2B5EF4-FFF2-40B4-BE49-F238E27FC236}">
                <a16:creationId xmlns:a16="http://schemas.microsoft.com/office/drawing/2014/main" id="{64198126-C653-A514-DDDF-32E924C63F09}"/>
              </a:ext>
            </a:extLst>
          </p:cNvPr>
          <p:cNvSpPr>
            <a:spLocks noGrp="1"/>
          </p:cNvSpPr>
          <p:nvPr>
            <p:ph type="body" sz="quarter" idx="31" hasCustomPrompt="1"/>
          </p:nvPr>
        </p:nvSpPr>
        <p:spPr>
          <a:xfrm>
            <a:off x="1545604"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1" name="Text Placeholder 14">
            <a:extLst>
              <a:ext uri="{FF2B5EF4-FFF2-40B4-BE49-F238E27FC236}">
                <a16:creationId xmlns:a16="http://schemas.microsoft.com/office/drawing/2014/main" id="{8957B3F4-F6BA-F021-F8BD-55898630AF5D}"/>
              </a:ext>
            </a:extLst>
          </p:cNvPr>
          <p:cNvSpPr>
            <a:spLocks noGrp="1"/>
          </p:cNvSpPr>
          <p:nvPr>
            <p:ph type="body" sz="quarter" idx="32" hasCustomPrompt="1"/>
          </p:nvPr>
        </p:nvSpPr>
        <p:spPr>
          <a:xfrm>
            <a:off x="6720555"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2" name="Text Placeholder 14">
            <a:extLst>
              <a:ext uri="{FF2B5EF4-FFF2-40B4-BE49-F238E27FC236}">
                <a16:creationId xmlns:a16="http://schemas.microsoft.com/office/drawing/2014/main" id="{8F410F2C-4ACE-85C2-94D5-B7901E6C8001}"/>
              </a:ext>
            </a:extLst>
          </p:cNvPr>
          <p:cNvSpPr>
            <a:spLocks noGrp="1"/>
          </p:cNvSpPr>
          <p:nvPr>
            <p:ph type="body" sz="quarter" idx="33" hasCustomPrompt="1"/>
          </p:nvPr>
        </p:nvSpPr>
        <p:spPr>
          <a:xfrm>
            <a:off x="11677071"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3" name="Text Placeholder 14">
            <a:extLst>
              <a:ext uri="{FF2B5EF4-FFF2-40B4-BE49-F238E27FC236}">
                <a16:creationId xmlns:a16="http://schemas.microsoft.com/office/drawing/2014/main" id="{836C7636-B127-595C-AC39-DE76D39712A5}"/>
              </a:ext>
            </a:extLst>
          </p:cNvPr>
          <p:cNvSpPr>
            <a:spLocks noGrp="1"/>
          </p:cNvSpPr>
          <p:nvPr>
            <p:ph type="body" sz="quarter" idx="34" hasCustomPrompt="1"/>
          </p:nvPr>
        </p:nvSpPr>
        <p:spPr>
          <a:xfrm>
            <a:off x="1678732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4" name="Text Placeholder 14">
            <a:extLst>
              <a:ext uri="{FF2B5EF4-FFF2-40B4-BE49-F238E27FC236}">
                <a16:creationId xmlns:a16="http://schemas.microsoft.com/office/drawing/2014/main" id="{DFF9769C-D925-69B8-F7EF-C7082E9C02B9}"/>
              </a:ext>
            </a:extLst>
          </p:cNvPr>
          <p:cNvSpPr>
            <a:spLocks noGrp="1"/>
          </p:cNvSpPr>
          <p:nvPr>
            <p:ph type="body" sz="quarter" idx="35" hasCustomPrompt="1"/>
          </p:nvPr>
        </p:nvSpPr>
        <p:spPr>
          <a:xfrm>
            <a:off x="21897580"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5" name="Text Placeholder 14">
            <a:extLst>
              <a:ext uri="{FF2B5EF4-FFF2-40B4-BE49-F238E27FC236}">
                <a16:creationId xmlns:a16="http://schemas.microsoft.com/office/drawing/2014/main" id="{6DD7DEFA-A1F6-8EB6-B19D-332F9B1B4A5F}"/>
              </a:ext>
            </a:extLst>
          </p:cNvPr>
          <p:cNvSpPr>
            <a:spLocks noGrp="1"/>
          </p:cNvSpPr>
          <p:nvPr>
            <p:ph type="body" sz="quarter" idx="36" hasCustomPrompt="1"/>
          </p:nvPr>
        </p:nvSpPr>
        <p:spPr>
          <a:xfrm>
            <a:off x="2710408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Tree>
    <p:extLst>
      <p:ext uri="{BB962C8B-B14F-4D97-AF65-F5344CB8AC3E}">
        <p14:creationId xmlns:p14="http://schemas.microsoft.com/office/powerpoint/2010/main" val="3275872517"/>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Text and Quot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7" name="Rectangle 6">
            <a:extLst>
              <a:ext uri="{FF2B5EF4-FFF2-40B4-BE49-F238E27FC236}">
                <a16:creationId xmlns:a16="http://schemas.microsoft.com/office/drawing/2014/main" id="{7531F1F6-238C-6194-F821-00C53A5980F2}"/>
              </a:ext>
            </a:extLst>
          </p:cNvPr>
          <p:cNvSpPr/>
          <p:nvPr userDrawn="1"/>
        </p:nvSpPr>
        <p:spPr>
          <a:xfrm>
            <a:off x="17231360" y="1890762"/>
            <a:ext cx="13370560" cy="14516678"/>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Graphic 8" descr="Open quotation mark with solid fill">
            <a:extLst>
              <a:ext uri="{FF2B5EF4-FFF2-40B4-BE49-F238E27FC236}">
                <a16:creationId xmlns:a16="http://schemas.microsoft.com/office/drawing/2014/main" id="{C5222F3E-94A2-1DD0-4CFF-4C8000ECFDC3}"/>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5621419" y="-1487908"/>
            <a:ext cx="6761716" cy="6761716"/>
          </a:xfrm>
          <a:prstGeom prst="rect">
            <a:avLst/>
          </a:prstGeom>
        </p:spPr>
      </p:pic>
      <p:pic>
        <p:nvPicPr>
          <p:cNvPr id="10" name="Graphic 9" descr="Open quotation mark with solid fill">
            <a:extLst>
              <a:ext uri="{FF2B5EF4-FFF2-40B4-BE49-F238E27FC236}">
                <a16:creationId xmlns:a16="http://schemas.microsoft.com/office/drawing/2014/main" id="{7C498BDC-DF6C-1489-3EA7-22C303F2E7F8}"/>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5477439" y="13013135"/>
            <a:ext cx="6761716" cy="6761716"/>
          </a:xfrm>
          <a:prstGeom prst="rect">
            <a:avLst/>
          </a:prstGeom>
        </p:spPr>
      </p:pic>
      <p:sp>
        <p:nvSpPr>
          <p:cNvPr id="17" name="Text Placeholder 8">
            <a:extLst>
              <a:ext uri="{FF2B5EF4-FFF2-40B4-BE49-F238E27FC236}">
                <a16:creationId xmlns:a16="http://schemas.microsoft.com/office/drawing/2014/main" id="{7E41036D-4C5A-6CD7-2BD7-76E57252B5B5}"/>
              </a:ext>
            </a:extLst>
          </p:cNvPr>
          <p:cNvSpPr>
            <a:spLocks noGrp="1"/>
          </p:cNvSpPr>
          <p:nvPr>
            <p:ph type="body" sz="quarter" idx="14" hasCustomPrompt="1"/>
          </p:nvPr>
        </p:nvSpPr>
        <p:spPr>
          <a:xfrm>
            <a:off x="17231360" y="1890762"/>
            <a:ext cx="13370560" cy="14507478"/>
          </a:xfrm>
          <a:noFill/>
        </p:spPr>
        <p:txBody>
          <a:bodyPr lIns="1440000" tIns="2520000" rIns="1440000" bIns="2520000">
            <a:noAutofit/>
          </a:bodyPr>
          <a:lstStyle>
            <a:lvl1pPr marL="0" indent="0">
              <a:lnSpc>
                <a:spcPct val="100000"/>
              </a:lnSpc>
              <a:buFontTx/>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Tree>
    <p:extLst>
      <p:ext uri="{BB962C8B-B14F-4D97-AF65-F5344CB8AC3E}">
        <p14:creationId xmlns:p14="http://schemas.microsoft.com/office/powerpoint/2010/main" val="3324527277"/>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57BF93"/>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3157836" y="5422206"/>
            <a:ext cx="26127075" cy="3406675"/>
          </a:xfrm>
        </p:spPr>
        <p:txBody>
          <a:bodyPr wrap="square" lIns="0" tIns="108000" bIns="108000" anchor="b" anchorCtr="0">
            <a:spAutoFit/>
          </a:bodyPr>
          <a:lstStyle>
            <a:lvl1pPr algn="ctr">
              <a:lnSpc>
                <a:spcPct val="80000"/>
              </a:lnSpc>
              <a:defRPr sz="25900">
                <a:solidFill>
                  <a:schemeClr val="bg1"/>
                </a:solidFill>
              </a:defRPr>
            </a:lvl1pPr>
          </a:lstStyle>
          <a:p>
            <a:r>
              <a:rPr lang="en-GB"/>
              <a:t>Thank You</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
        <p:nvSpPr>
          <p:cNvPr id="29" name="Picture Placeholder 10">
            <a:extLst>
              <a:ext uri="{FF2B5EF4-FFF2-40B4-BE49-F238E27FC236}">
                <a16:creationId xmlns:a16="http://schemas.microsoft.com/office/drawing/2014/main" id="{901C626B-0D33-5929-54FC-0759F7D25FBC}"/>
              </a:ext>
            </a:extLst>
          </p:cNvPr>
          <p:cNvSpPr>
            <a:spLocks noGrp="1"/>
          </p:cNvSpPr>
          <p:nvPr>
            <p:ph type="pic" sz="quarter" idx="11" hasCustomPrompt="1"/>
          </p:nvPr>
        </p:nvSpPr>
        <p:spPr>
          <a:xfrm>
            <a:off x="1545606" y="13341283"/>
            <a:ext cx="3145806" cy="3145806"/>
          </a:xfrm>
          <a:prstGeom prst="ellipse">
            <a:avLst/>
          </a:prstGeom>
          <a:solidFill>
            <a:srgbClr val="57BF93"/>
          </a:solidFill>
        </p:spPr>
        <p:txBody>
          <a:bodyPr tIns="288000">
            <a:normAutofit/>
          </a:bodyPr>
          <a:lstStyle>
            <a:lvl1pPr marL="0" indent="0" algn="ctr">
              <a:buFontTx/>
              <a:buNone/>
              <a:defRPr sz="3200">
                <a:solidFill>
                  <a:schemeClr val="bg1"/>
                </a:solidFill>
              </a:defRPr>
            </a:lvl1pPr>
          </a:lstStyle>
          <a:p>
            <a:r>
              <a:rPr lang="en-GB"/>
              <a:t>Photo</a:t>
            </a:r>
          </a:p>
        </p:txBody>
      </p:sp>
      <p:sp>
        <p:nvSpPr>
          <p:cNvPr id="30" name="Text Placeholder 14">
            <a:extLst>
              <a:ext uri="{FF2B5EF4-FFF2-40B4-BE49-F238E27FC236}">
                <a16:creationId xmlns:a16="http://schemas.microsoft.com/office/drawing/2014/main" id="{50900B83-AC22-9955-4554-9C9498CB4E35}"/>
              </a:ext>
            </a:extLst>
          </p:cNvPr>
          <p:cNvSpPr>
            <a:spLocks noGrp="1"/>
          </p:cNvSpPr>
          <p:nvPr>
            <p:ph type="body" sz="quarter" idx="12" hasCustomPrompt="1"/>
          </p:nvPr>
        </p:nvSpPr>
        <p:spPr>
          <a:xfrm>
            <a:off x="5177806"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1" name="Text Placeholder 17">
            <a:extLst>
              <a:ext uri="{FF2B5EF4-FFF2-40B4-BE49-F238E27FC236}">
                <a16:creationId xmlns:a16="http://schemas.microsoft.com/office/drawing/2014/main" id="{0E6F3C40-2689-8F65-4BCD-1FB9CBBF31B2}"/>
              </a:ext>
            </a:extLst>
          </p:cNvPr>
          <p:cNvSpPr>
            <a:spLocks noGrp="1"/>
          </p:cNvSpPr>
          <p:nvPr>
            <p:ph type="body" sz="quarter" idx="13" hasCustomPrompt="1"/>
          </p:nvPr>
        </p:nvSpPr>
        <p:spPr>
          <a:xfrm>
            <a:off x="5177806"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2" name="Picture Placeholder 10">
            <a:extLst>
              <a:ext uri="{FF2B5EF4-FFF2-40B4-BE49-F238E27FC236}">
                <a16:creationId xmlns:a16="http://schemas.microsoft.com/office/drawing/2014/main" id="{5C3DB3AF-DAF5-9941-ACEF-EF84A82755CA}"/>
              </a:ext>
            </a:extLst>
          </p:cNvPr>
          <p:cNvSpPr>
            <a:spLocks noGrp="1"/>
          </p:cNvSpPr>
          <p:nvPr>
            <p:ph type="pic" sz="quarter" idx="14" hasCustomPrompt="1"/>
          </p:nvPr>
        </p:nvSpPr>
        <p:spPr>
          <a:xfrm>
            <a:off x="11959608" y="13341283"/>
            <a:ext cx="3145806" cy="3145806"/>
          </a:xfrm>
          <a:prstGeom prst="ellipse">
            <a:avLst/>
          </a:prstGeom>
          <a:solidFill>
            <a:srgbClr val="57BF93"/>
          </a:solidFill>
        </p:spPr>
        <p:txBody>
          <a:bodyPr tIns="288000">
            <a:normAutofit/>
          </a:bodyPr>
          <a:lstStyle>
            <a:lvl1pPr marL="0" indent="0" algn="ctr">
              <a:buFontTx/>
              <a:buNone/>
              <a:defRPr sz="3200">
                <a:solidFill>
                  <a:schemeClr val="bg1"/>
                </a:solidFill>
              </a:defRPr>
            </a:lvl1pPr>
          </a:lstStyle>
          <a:p>
            <a:r>
              <a:rPr lang="en-GB"/>
              <a:t>Photo</a:t>
            </a:r>
          </a:p>
        </p:txBody>
      </p:sp>
      <p:sp>
        <p:nvSpPr>
          <p:cNvPr id="33" name="Text Placeholder 14">
            <a:extLst>
              <a:ext uri="{FF2B5EF4-FFF2-40B4-BE49-F238E27FC236}">
                <a16:creationId xmlns:a16="http://schemas.microsoft.com/office/drawing/2014/main" id="{50D9C939-810D-BF2D-969E-3FFEF158D451}"/>
              </a:ext>
            </a:extLst>
          </p:cNvPr>
          <p:cNvSpPr>
            <a:spLocks noGrp="1"/>
          </p:cNvSpPr>
          <p:nvPr>
            <p:ph type="body" sz="quarter" idx="15" hasCustomPrompt="1"/>
          </p:nvPr>
        </p:nvSpPr>
        <p:spPr>
          <a:xfrm>
            <a:off x="15591808"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4" name="Text Placeholder 17">
            <a:extLst>
              <a:ext uri="{FF2B5EF4-FFF2-40B4-BE49-F238E27FC236}">
                <a16:creationId xmlns:a16="http://schemas.microsoft.com/office/drawing/2014/main" id="{70BCFDE7-38FA-5C16-0400-879936CCA05E}"/>
              </a:ext>
            </a:extLst>
          </p:cNvPr>
          <p:cNvSpPr>
            <a:spLocks noGrp="1"/>
          </p:cNvSpPr>
          <p:nvPr>
            <p:ph type="body" sz="quarter" idx="16" hasCustomPrompt="1"/>
          </p:nvPr>
        </p:nvSpPr>
        <p:spPr>
          <a:xfrm>
            <a:off x="15591808"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5" name="Picture Placeholder 10">
            <a:extLst>
              <a:ext uri="{FF2B5EF4-FFF2-40B4-BE49-F238E27FC236}">
                <a16:creationId xmlns:a16="http://schemas.microsoft.com/office/drawing/2014/main" id="{B8E50E08-B2B7-472F-96B8-D1E8940B6F70}"/>
              </a:ext>
            </a:extLst>
          </p:cNvPr>
          <p:cNvSpPr>
            <a:spLocks noGrp="1"/>
          </p:cNvSpPr>
          <p:nvPr>
            <p:ph type="pic" sz="quarter" idx="17" hasCustomPrompt="1"/>
          </p:nvPr>
        </p:nvSpPr>
        <p:spPr>
          <a:xfrm>
            <a:off x="22275179" y="13376978"/>
            <a:ext cx="3145806" cy="3145806"/>
          </a:xfrm>
          <a:prstGeom prst="ellipse">
            <a:avLst/>
          </a:prstGeom>
          <a:solidFill>
            <a:srgbClr val="57BF93"/>
          </a:solidFill>
        </p:spPr>
        <p:txBody>
          <a:bodyPr tIns="288000">
            <a:normAutofit/>
          </a:bodyPr>
          <a:lstStyle>
            <a:lvl1pPr marL="0" indent="0" algn="ctr">
              <a:buFontTx/>
              <a:buNone/>
              <a:defRPr sz="3200">
                <a:solidFill>
                  <a:schemeClr val="bg1"/>
                </a:solidFill>
              </a:defRPr>
            </a:lvl1pPr>
          </a:lstStyle>
          <a:p>
            <a:r>
              <a:rPr lang="en-GB"/>
              <a:t>Photo</a:t>
            </a:r>
          </a:p>
        </p:txBody>
      </p:sp>
      <p:sp>
        <p:nvSpPr>
          <p:cNvPr id="36" name="Text Placeholder 14">
            <a:extLst>
              <a:ext uri="{FF2B5EF4-FFF2-40B4-BE49-F238E27FC236}">
                <a16:creationId xmlns:a16="http://schemas.microsoft.com/office/drawing/2014/main" id="{90F6A5E5-A9D3-6466-E170-4E40EA6C3812}"/>
              </a:ext>
            </a:extLst>
          </p:cNvPr>
          <p:cNvSpPr>
            <a:spLocks noGrp="1"/>
          </p:cNvSpPr>
          <p:nvPr>
            <p:ph type="body" sz="quarter" idx="18" hasCustomPrompt="1"/>
          </p:nvPr>
        </p:nvSpPr>
        <p:spPr>
          <a:xfrm>
            <a:off x="25907379" y="13783378"/>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7" name="Text Placeholder 17">
            <a:extLst>
              <a:ext uri="{FF2B5EF4-FFF2-40B4-BE49-F238E27FC236}">
                <a16:creationId xmlns:a16="http://schemas.microsoft.com/office/drawing/2014/main" id="{80E70A12-EAD9-900C-6046-F5BCD9644015}"/>
              </a:ext>
            </a:extLst>
          </p:cNvPr>
          <p:cNvSpPr>
            <a:spLocks noGrp="1"/>
          </p:cNvSpPr>
          <p:nvPr>
            <p:ph type="body" sz="quarter" idx="19" hasCustomPrompt="1"/>
          </p:nvPr>
        </p:nvSpPr>
        <p:spPr>
          <a:xfrm>
            <a:off x="25907379" y="15154978"/>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297340061"/>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Title Cover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9" name="Graphic 8" descr="Shield with solid fill">
            <a:extLst>
              <a:ext uri="{FF2B5EF4-FFF2-40B4-BE49-F238E27FC236}">
                <a16:creationId xmlns:a16="http://schemas.microsoft.com/office/drawing/2014/main" id="{BEC82AA9-8E64-F89E-390C-C44E65F8B2E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0" name="Text Placeholder 14">
            <a:extLst>
              <a:ext uri="{FF2B5EF4-FFF2-40B4-BE49-F238E27FC236}">
                <a16:creationId xmlns:a16="http://schemas.microsoft.com/office/drawing/2014/main" id="{AA24DEEF-ED4F-9416-6F13-CC561DE0782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832967189"/>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Title Cover 2">
    <p:bg>
      <p:bgPr>
        <a:solidFill>
          <a:srgbClr val="706CB2"/>
        </a:solidFill>
        <a:effectLst/>
      </p:bgPr>
    </p:bg>
    <p:spTree>
      <p:nvGrpSpPr>
        <p:cNvPr id="1" name=""/>
        <p:cNvGrpSpPr/>
        <p:nvPr/>
      </p:nvGrpSpPr>
      <p:grpSpPr>
        <a:xfrm>
          <a:off x="0" y="0"/>
          <a:ext cx="0" cy="0"/>
          <a:chOff x="0" y="0"/>
          <a:chExt cx="0" cy="0"/>
        </a:xfrm>
      </p:grpSpPr>
      <p:sp>
        <p:nvSpPr>
          <p:cNvPr id="13" name="Picture Placeholder 9">
            <a:extLst>
              <a:ext uri="{FF2B5EF4-FFF2-40B4-BE49-F238E27FC236}">
                <a16:creationId xmlns:a16="http://schemas.microsoft.com/office/drawing/2014/main" id="{5805EDAC-30D0-2BE6-1A68-3E83E2A4D464}"/>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Title 1">
            <a:extLst>
              <a:ext uri="{FF2B5EF4-FFF2-40B4-BE49-F238E27FC236}">
                <a16:creationId xmlns:a16="http://schemas.microsoft.com/office/drawing/2014/main" id="{F8EBE98C-3104-E995-1980-F48907B8EA5B}"/>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15" name="Subtitle 2">
            <a:extLst>
              <a:ext uri="{FF2B5EF4-FFF2-40B4-BE49-F238E27FC236}">
                <a16:creationId xmlns:a16="http://schemas.microsoft.com/office/drawing/2014/main" id="{A4573E6E-E486-28B0-DECC-0F0B5B8FBFB6}"/>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6" name="Picture 15" descr="A white letter on a black background&#10;&#10;Description automatically generated">
            <a:extLst>
              <a:ext uri="{FF2B5EF4-FFF2-40B4-BE49-F238E27FC236}">
                <a16:creationId xmlns:a16="http://schemas.microsoft.com/office/drawing/2014/main" id="{2B8541B5-0284-14F3-FDEC-CA33840AC055}"/>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2" name="Graphic 1" descr="Shield with solid fill">
            <a:extLst>
              <a:ext uri="{FF2B5EF4-FFF2-40B4-BE49-F238E27FC236}">
                <a16:creationId xmlns:a16="http://schemas.microsoft.com/office/drawing/2014/main" id="{FCDE5AAB-18F8-1114-96DE-70CE2864B73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F0AB92F0-854C-27E9-99D2-F531A45CB5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125958306"/>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Title Slide 1">
    <p:bg>
      <p:bgPr>
        <a:solidFill>
          <a:srgbClr val="132433"/>
        </a:solidFill>
        <a:effectLst/>
      </p:bgPr>
    </p:bg>
    <p:spTree>
      <p:nvGrpSpPr>
        <p:cNvPr id="1" name=""/>
        <p:cNvGrpSpPr/>
        <p:nvPr/>
      </p:nvGrpSpPr>
      <p:grpSpPr>
        <a:xfrm>
          <a:off x="0" y="0"/>
          <a:ext cx="0" cy="0"/>
          <a:chOff x="0" y="0"/>
          <a:chExt cx="0" cy="0"/>
        </a:xfrm>
      </p:grpSpPr>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AA4F4A8F-889C-4E93-18AD-DD4FA137943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D25F3C8-FE72-5760-DDFA-0019F2F9813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Subtitle 2">
            <a:extLst>
              <a:ext uri="{FF2B5EF4-FFF2-40B4-BE49-F238E27FC236}">
                <a16:creationId xmlns:a16="http://schemas.microsoft.com/office/drawing/2014/main" id="{06436A96-8CE5-7042-C758-FAA9934537F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8" name="Title 1">
            <a:extLst>
              <a:ext uri="{FF2B5EF4-FFF2-40B4-BE49-F238E27FC236}">
                <a16:creationId xmlns:a16="http://schemas.microsoft.com/office/drawing/2014/main" id="{50C75FCA-C2FA-AAE8-2DE0-F7160E02612F}"/>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sp>
        <p:nvSpPr>
          <p:cNvPr id="9" name="Rectangle 8">
            <a:extLst>
              <a:ext uri="{FF2B5EF4-FFF2-40B4-BE49-F238E27FC236}">
                <a16:creationId xmlns:a16="http://schemas.microsoft.com/office/drawing/2014/main" id="{14CFEB34-BDE9-C775-95DD-939F70D475F7}"/>
              </a:ext>
            </a:extLst>
          </p:cNvPr>
          <p:cNvSpPr/>
          <p:nvPr userDrawn="1"/>
        </p:nvSpPr>
        <p:spPr>
          <a:xfrm>
            <a:off x="10185400" y="9427106"/>
            <a:ext cx="12217400"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588549344"/>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rgbClr val="706CB2"/>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4" name="Title 1">
            <a:extLst>
              <a:ext uri="{FF2B5EF4-FFF2-40B4-BE49-F238E27FC236}">
                <a16:creationId xmlns:a16="http://schemas.microsoft.com/office/drawing/2014/main" id="{A662FF72-439A-10FB-BE41-2F208C6A87C1}"/>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pic>
        <p:nvPicPr>
          <p:cNvPr id="2" name="Graphic 1" descr="Shield with solid fill">
            <a:extLst>
              <a:ext uri="{FF2B5EF4-FFF2-40B4-BE49-F238E27FC236}">
                <a16:creationId xmlns:a16="http://schemas.microsoft.com/office/drawing/2014/main" id="{B5CC28FB-7360-92B5-13FC-765CE342062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BEBF8C5-5967-CE52-CCE9-6996F1F807D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0" name="Rectangle 9">
            <a:extLst>
              <a:ext uri="{FF2B5EF4-FFF2-40B4-BE49-F238E27FC236}">
                <a16:creationId xmlns:a16="http://schemas.microsoft.com/office/drawing/2014/main" id="{E2FF609F-CA21-C2A4-B541-30698E4A5C9E}"/>
              </a:ext>
            </a:extLst>
          </p:cNvPr>
          <p:cNvSpPr/>
          <p:nvPr userDrawn="1"/>
        </p:nvSpPr>
        <p:spPr>
          <a:xfrm>
            <a:off x="10185400" y="9427106"/>
            <a:ext cx="12217400"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3806360316"/>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Photo Title Slide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Rectangle 4">
            <a:extLst>
              <a:ext uri="{FF2B5EF4-FFF2-40B4-BE49-F238E27FC236}">
                <a16:creationId xmlns:a16="http://schemas.microsoft.com/office/drawing/2014/main" id="{E0D28EB4-A1A8-369E-159B-3E142ABFAB9A}"/>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Subtitle 2">
            <a:extLst>
              <a:ext uri="{FF2B5EF4-FFF2-40B4-BE49-F238E27FC236}">
                <a16:creationId xmlns:a16="http://schemas.microsoft.com/office/drawing/2014/main" id="{C3761CD6-C25D-681C-42C7-1AE0C6EF2CBB}"/>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0" name="Graphic 9" descr="Shield with solid fill">
            <a:extLst>
              <a:ext uri="{FF2B5EF4-FFF2-40B4-BE49-F238E27FC236}">
                <a16:creationId xmlns:a16="http://schemas.microsoft.com/office/drawing/2014/main" id="{C844BEED-1911-2180-31F0-7385C6E0FD7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2" name="Text Placeholder 14">
            <a:extLst>
              <a:ext uri="{FF2B5EF4-FFF2-40B4-BE49-F238E27FC236}">
                <a16:creationId xmlns:a16="http://schemas.microsoft.com/office/drawing/2014/main" id="{B32D6F61-9DB0-A6AE-17C6-AD918DC1357E}"/>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921608719"/>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Photo Title Slide 2">
    <p:bg>
      <p:bgPr>
        <a:solidFill>
          <a:srgbClr val="706CB2"/>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8" name="Title 1">
            <a:extLst>
              <a:ext uri="{FF2B5EF4-FFF2-40B4-BE49-F238E27FC236}">
                <a16:creationId xmlns:a16="http://schemas.microsoft.com/office/drawing/2014/main" id="{3DC9B3FF-D39E-84F9-C8C9-863B5E78222C}"/>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0" name="Picture 9" descr="A white letter on a black background&#10;&#10;Description automatically generated">
            <a:extLst>
              <a:ext uri="{FF2B5EF4-FFF2-40B4-BE49-F238E27FC236}">
                <a16:creationId xmlns:a16="http://schemas.microsoft.com/office/drawing/2014/main" id="{4FB8F537-C831-0E1C-7850-7B401F5F4F2D}"/>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5" name="Rectangle 14">
            <a:extLst>
              <a:ext uri="{FF2B5EF4-FFF2-40B4-BE49-F238E27FC236}">
                <a16:creationId xmlns:a16="http://schemas.microsoft.com/office/drawing/2014/main" id="{0F5AE246-FC7F-C06C-DA45-86AB2A846975}"/>
              </a:ext>
            </a:extLst>
          </p:cNvPr>
          <p:cNvSpPr/>
          <p:nvPr userDrawn="1"/>
        </p:nvSpPr>
        <p:spPr>
          <a:xfrm rot="16200000">
            <a:off x="-8739188" y="8739186"/>
            <a:ext cx="18288003"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6" name="Subtitle 2">
            <a:extLst>
              <a:ext uri="{FF2B5EF4-FFF2-40B4-BE49-F238E27FC236}">
                <a16:creationId xmlns:a16="http://schemas.microsoft.com/office/drawing/2014/main" id="{0C4CEC1F-5D39-28B5-3F14-0B53B31A275F}"/>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2" name="Graphic 1" descr="Shield with solid fill">
            <a:extLst>
              <a:ext uri="{FF2B5EF4-FFF2-40B4-BE49-F238E27FC236}">
                <a16:creationId xmlns:a16="http://schemas.microsoft.com/office/drawing/2014/main" id="{10FF1AEF-83C2-DCB0-67B6-AA3913C8171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23B61B77-8975-6FDA-108A-5FD412FB9764}"/>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708583008"/>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Blank Slide Whit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47D480-E8A7-4FC6-E1C5-3BC25144A4C2}"/>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63D3725D-2FEB-1904-3FE8-26ED6EA87A5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56D65ED-B274-B039-C895-59CCBF87C7E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222078954"/>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Blank Slide Slate">
    <p:bg>
      <p:bgPr>
        <a:solidFill>
          <a:srgbClr val="0E243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B4089E8-A8FD-60AF-08F8-15F9FD4BA77C}"/>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Picture 1" descr="A white letter on a black background&#10;&#10;Description automatically generated">
            <a:extLst>
              <a:ext uri="{FF2B5EF4-FFF2-40B4-BE49-F238E27FC236}">
                <a16:creationId xmlns:a16="http://schemas.microsoft.com/office/drawing/2014/main" id="{86DD08B6-A7EA-F429-D85F-27BD029F5260}"/>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4" name="Oval 3">
            <a:extLst>
              <a:ext uri="{FF2B5EF4-FFF2-40B4-BE49-F238E27FC236}">
                <a16:creationId xmlns:a16="http://schemas.microsoft.com/office/drawing/2014/main" id="{58AA9561-E465-E2A9-6D2D-8B2A43E23166}"/>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Title 1">
            <a:extLst>
              <a:ext uri="{FF2B5EF4-FFF2-40B4-BE49-F238E27FC236}">
                <a16:creationId xmlns:a16="http://schemas.microsoft.com/office/drawing/2014/main" id="{A548D030-ABD9-BBB3-C5B7-3B501AB7A64D}"/>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2169413F-AB8F-2C9A-5E0C-950AC42C15B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C553B9ED-CCB8-7770-6CB6-3B460C5E2F8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908343927"/>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E6525EB-E127-7D6A-900E-D8877B109E42}"/>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0"/>
            <a:ext cx="15280640" cy="16407442"/>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3878560"/>
            <a:ext cx="4409440" cy="4409440"/>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7" name="Picture 16" descr="A white letter on a black background&#10;&#10;Description automatically generated">
            <a:extLst>
              <a:ext uri="{FF2B5EF4-FFF2-40B4-BE49-F238E27FC236}">
                <a16:creationId xmlns:a16="http://schemas.microsoft.com/office/drawing/2014/main" id="{AD857617-FAD3-2103-6059-389017A150A9}"/>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9" name="Content Placeholder 2">
            <a:extLst>
              <a:ext uri="{FF2B5EF4-FFF2-40B4-BE49-F238E27FC236}">
                <a16:creationId xmlns:a16="http://schemas.microsoft.com/office/drawing/2014/main" id="{6A00FB2C-0356-DAB4-0F02-BBB2C94DBA82}"/>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316B8B0B-BFD4-5158-ECB9-198C12A0A0D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E7E9AED-9294-6586-FF21-59F2B8AE019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707845150"/>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Text and Slate Area">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AB4D51-A302-8279-7125-82B31C48B6A9}"/>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17231360" y="-2"/>
            <a:ext cx="15280640" cy="18288001"/>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0" name="Title 1">
            <a:extLst>
              <a:ext uri="{FF2B5EF4-FFF2-40B4-BE49-F238E27FC236}">
                <a16:creationId xmlns:a16="http://schemas.microsoft.com/office/drawing/2014/main" id="{822365FF-B5A5-7D6B-2B3B-4E23DD11F52A}"/>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14" name="Content Placeholder 2">
            <a:extLst>
              <a:ext uri="{FF2B5EF4-FFF2-40B4-BE49-F238E27FC236}">
                <a16:creationId xmlns:a16="http://schemas.microsoft.com/office/drawing/2014/main" id="{C5EC728C-9730-18BE-E877-0B0CF2D184F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E97BA7E4-FB61-A7C3-0988-25A4879BE27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B0D0A927-345B-0299-BEB0-745F3BA812C8}"/>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9186432"/>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Text and Phot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14517680"/>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83750401"/>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84746A-A42B-AEE8-5297-8404A01DE1E9}"/>
              </a:ext>
            </a:extLst>
          </p:cNvPr>
          <p:cNvSpPr/>
          <p:nvPr userDrawn="1"/>
        </p:nvSpPr>
        <p:spPr>
          <a:xfrm>
            <a:off x="28102560" y="13878560"/>
            <a:ext cx="4409440" cy="4409440"/>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Media Placeholder 4">
            <a:extLst>
              <a:ext uri="{FF2B5EF4-FFF2-40B4-BE49-F238E27FC236}">
                <a16:creationId xmlns:a16="http://schemas.microsoft.com/office/drawing/2014/main" id="{F1B3FA48-27E7-2C2F-CDDE-9286AC896FD0}"/>
              </a:ext>
            </a:extLst>
          </p:cNvPr>
          <p:cNvSpPr>
            <a:spLocks noGrp="1"/>
          </p:cNvSpPr>
          <p:nvPr>
            <p:ph type="media" sz="quarter" idx="14" hasCustomPrompt="1"/>
          </p:nvPr>
        </p:nvSpPr>
        <p:spPr>
          <a:xfrm>
            <a:off x="4765797" y="1874621"/>
            <a:ext cx="25836124" cy="14532820"/>
          </a:xfrm>
          <a:solidFill>
            <a:srgbClr val="EFEFEF"/>
          </a:solidFill>
        </p:spPr>
        <p:txBody>
          <a:bodyPr lIns="360000" tIns="2880000" rIns="360000" bIns="360000" anchor="t" anchorCtr="0"/>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GB"/>
              <a:t>Video</a:t>
            </a:r>
          </a:p>
        </p:txBody>
      </p:sp>
      <p:sp>
        <p:nvSpPr>
          <p:cNvPr id="8" name="Rectangle 7">
            <a:extLst>
              <a:ext uri="{FF2B5EF4-FFF2-40B4-BE49-F238E27FC236}">
                <a16:creationId xmlns:a16="http://schemas.microsoft.com/office/drawing/2014/main" id="{99CEEABC-53DB-B4D1-81D0-2B41A944A41E}"/>
              </a:ext>
            </a:extLst>
          </p:cNvPr>
          <p:cNvSpPr/>
          <p:nvPr userDrawn="1"/>
        </p:nvSpPr>
        <p:spPr>
          <a:xfrm>
            <a:off x="0" y="0"/>
            <a:ext cx="3466214"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hasCustomPrompt="1"/>
          </p:nvPr>
        </p:nvSpPr>
        <p:spPr>
          <a:xfrm>
            <a:off x="809625" y="1747031"/>
            <a:ext cx="1846659" cy="15750394"/>
          </a:xfrm>
        </p:spPr>
        <p:txBody>
          <a:bodyPr vert="vert" wrap="square" lIns="0" tIns="108000" bIns="108000">
            <a:spAutoFit/>
          </a:bodyPr>
          <a:lstStyle>
            <a:lvl1pPr>
              <a:lnSpc>
                <a:spcPct val="80000"/>
              </a:lnSpc>
              <a:defRPr sz="15000">
                <a:solidFill>
                  <a:schemeClr val="bg1"/>
                </a:solidFill>
              </a:defRPr>
            </a:lvl1pPr>
          </a:lstStyle>
          <a:p>
            <a:r>
              <a:rPr lang="en-GB"/>
              <a:t>VIDEO TITLE</a:t>
            </a:r>
          </a:p>
        </p:txBody>
      </p:sp>
      <p:pic>
        <p:nvPicPr>
          <p:cNvPr id="3" name="Graphic 2" descr="Shield with solid fill">
            <a:extLst>
              <a:ext uri="{FF2B5EF4-FFF2-40B4-BE49-F238E27FC236}">
                <a16:creationId xmlns:a16="http://schemas.microsoft.com/office/drawing/2014/main" id="{AAC08C4A-D29F-518E-8068-114A8F8395A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770354" y="17505723"/>
            <a:ext cx="497808" cy="497808"/>
          </a:xfrm>
          <a:prstGeom prst="rect">
            <a:avLst/>
          </a:prstGeom>
        </p:spPr>
      </p:pic>
      <p:sp>
        <p:nvSpPr>
          <p:cNvPr id="4" name="Text Placeholder 14">
            <a:extLst>
              <a:ext uri="{FF2B5EF4-FFF2-40B4-BE49-F238E27FC236}">
                <a16:creationId xmlns:a16="http://schemas.microsoft.com/office/drawing/2014/main" id="{7CE49681-84D8-FBBB-69A5-B33846CB5A76}"/>
              </a:ext>
            </a:extLst>
          </p:cNvPr>
          <p:cNvSpPr>
            <a:spLocks noGrp="1"/>
          </p:cNvSpPr>
          <p:nvPr>
            <p:ph type="body" sz="quarter" idx="10" hasCustomPrompt="1"/>
          </p:nvPr>
        </p:nvSpPr>
        <p:spPr>
          <a:xfrm>
            <a:off x="5344193" y="17505363"/>
            <a:ext cx="5542714" cy="498475"/>
          </a:xfrm>
        </p:spPr>
        <p:txBody>
          <a:bodyPr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223108746"/>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Icon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4B2ADF-04CD-9FCE-8074-1C672C275CAA}"/>
              </a:ext>
            </a:extLst>
          </p:cNvPr>
          <p:cNvSpPr/>
          <p:nvPr userDrawn="1"/>
        </p:nvSpPr>
        <p:spPr>
          <a:xfrm>
            <a:off x="0" y="4933507"/>
            <a:ext cx="32512000" cy="13354493"/>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9" name="Rectangle 18">
            <a:extLst>
              <a:ext uri="{FF2B5EF4-FFF2-40B4-BE49-F238E27FC236}">
                <a16:creationId xmlns:a16="http://schemas.microsoft.com/office/drawing/2014/main" id="{3D56A116-3536-12EA-3CA7-B36C74B0A562}"/>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29387878" cy="2064769"/>
          </a:xfrm>
        </p:spPr>
        <p:txBody>
          <a:bodyPr wrap="square" lIns="0" tIns="108000" bIns="108000">
            <a:spAutoFit/>
          </a:bodyPr>
          <a:lstStyle>
            <a:lvl1pPr algn="ctr">
              <a:lnSpc>
                <a:spcPct val="80000"/>
              </a:lnSpc>
              <a:defRPr sz="15000"/>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5615542" y="6513742"/>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71620" y="6513741"/>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Content Placeholder 2">
            <a:extLst>
              <a:ext uri="{FF2B5EF4-FFF2-40B4-BE49-F238E27FC236}">
                <a16:creationId xmlns:a16="http://schemas.microsoft.com/office/drawing/2014/main" id="{0E843104-94C6-5E79-733E-D3C0F3794D64}"/>
              </a:ext>
            </a:extLst>
          </p:cNvPr>
          <p:cNvSpPr>
            <a:spLocks noGrp="1"/>
          </p:cNvSpPr>
          <p:nvPr>
            <p:ph idx="14" hasCustomPrompt="1"/>
          </p:nvPr>
        </p:nvSpPr>
        <p:spPr>
          <a:xfrm>
            <a:off x="5615542" y="11087957"/>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9" name="Picture Placeholder 9">
            <a:extLst>
              <a:ext uri="{FF2B5EF4-FFF2-40B4-BE49-F238E27FC236}">
                <a16:creationId xmlns:a16="http://schemas.microsoft.com/office/drawing/2014/main" id="{DE59A251-06E0-4EC6-21C6-88463E930088}"/>
              </a:ext>
            </a:extLst>
          </p:cNvPr>
          <p:cNvSpPr>
            <a:spLocks noGrp="1"/>
          </p:cNvSpPr>
          <p:nvPr>
            <p:ph type="pic" sz="quarter" idx="15"/>
          </p:nvPr>
        </p:nvSpPr>
        <p:spPr>
          <a:xfrm>
            <a:off x="1771620" y="11087956"/>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Content Placeholder 2">
            <a:extLst>
              <a:ext uri="{FF2B5EF4-FFF2-40B4-BE49-F238E27FC236}">
                <a16:creationId xmlns:a16="http://schemas.microsoft.com/office/drawing/2014/main" id="{2B84ACCB-440F-BA1D-31B0-59AF5F61324F}"/>
              </a:ext>
            </a:extLst>
          </p:cNvPr>
          <p:cNvSpPr>
            <a:spLocks noGrp="1"/>
          </p:cNvSpPr>
          <p:nvPr>
            <p:ph idx="16" hasCustomPrompt="1"/>
          </p:nvPr>
        </p:nvSpPr>
        <p:spPr>
          <a:xfrm>
            <a:off x="21334007" y="6513741"/>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5" name="Picture Placeholder 9">
            <a:extLst>
              <a:ext uri="{FF2B5EF4-FFF2-40B4-BE49-F238E27FC236}">
                <a16:creationId xmlns:a16="http://schemas.microsoft.com/office/drawing/2014/main" id="{2423A6AE-AD36-DC93-091F-CE80D8941A21}"/>
              </a:ext>
            </a:extLst>
          </p:cNvPr>
          <p:cNvSpPr>
            <a:spLocks noGrp="1"/>
          </p:cNvSpPr>
          <p:nvPr>
            <p:ph type="pic" sz="quarter" idx="17"/>
          </p:nvPr>
        </p:nvSpPr>
        <p:spPr>
          <a:xfrm>
            <a:off x="17490085" y="6513740"/>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6" name="Content Placeholder 2">
            <a:extLst>
              <a:ext uri="{FF2B5EF4-FFF2-40B4-BE49-F238E27FC236}">
                <a16:creationId xmlns:a16="http://schemas.microsoft.com/office/drawing/2014/main" id="{43385671-AF3F-583C-020B-EBC7E41DC2A9}"/>
              </a:ext>
            </a:extLst>
          </p:cNvPr>
          <p:cNvSpPr>
            <a:spLocks noGrp="1"/>
          </p:cNvSpPr>
          <p:nvPr>
            <p:ph idx="18" hasCustomPrompt="1"/>
          </p:nvPr>
        </p:nvSpPr>
        <p:spPr>
          <a:xfrm>
            <a:off x="21334007" y="11087956"/>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7" name="Picture Placeholder 9">
            <a:extLst>
              <a:ext uri="{FF2B5EF4-FFF2-40B4-BE49-F238E27FC236}">
                <a16:creationId xmlns:a16="http://schemas.microsoft.com/office/drawing/2014/main" id="{030EDEFC-A585-3F98-C334-02A717706110}"/>
              </a:ext>
            </a:extLst>
          </p:cNvPr>
          <p:cNvSpPr>
            <a:spLocks noGrp="1"/>
          </p:cNvSpPr>
          <p:nvPr>
            <p:ph type="pic" sz="quarter" idx="19"/>
          </p:nvPr>
        </p:nvSpPr>
        <p:spPr>
          <a:xfrm>
            <a:off x="17490085" y="11087955"/>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5" name="Graphic 4" descr="Shield with solid fill">
            <a:extLst>
              <a:ext uri="{FF2B5EF4-FFF2-40B4-BE49-F238E27FC236}">
                <a16:creationId xmlns:a16="http://schemas.microsoft.com/office/drawing/2014/main" id="{3155695A-920D-C46C-2E25-56D7BE8EC73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8" name="Text Placeholder 14">
            <a:extLst>
              <a:ext uri="{FF2B5EF4-FFF2-40B4-BE49-F238E27FC236}">
                <a16:creationId xmlns:a16="http://schemas.microsoft.com/office/drawing/2014/main" id="{796BE037-D227-5EFA-BB59-530756BC56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82322899"/>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Image Blocks and Text">
    <p:bg>
      <p:bgPr>
        <a:solidFill>
          <a:srgbClr val="0E2432"/>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333016F-9088-E695-D47E-3B2C7B334716}"/>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51722" y="2509700"/>
            <a:ext cx="7037206" cy="7604747"/>
          </a:xfrm>
        </p:spPr>
        <p:txBody>
          <a:bodyPr wrap="square" lIns="0" tIns="108000" bIns="108000" anchor="b" anchorCtr="0">
            <a:spAutoFit/>
          </a:bodyPr>
          <a:lstStyle>
            <a:lvl1pPr algn="l">
              <a:lnSpc>
                <a:spcPct val="80000"/>
              </a:lnSpc>
              <a:defRPr sz="15000">
                <a:solidFill>
                  <a:schemeClr val="bg1"/>
                </a:solidFill>
              </a:defRPr>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0796130"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0796130"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2888112" y="8702283"/>
            <a:ext cx="1271057" cy="1271057"/>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11" name="Content Placeholder 2">
            <a:extLst>
              <a:ext uri="{FF2B5EF4-FFF2-40B4-BE49-F238E27FC236}">
                <a16:creationId xmlns:a16="http://schemas.microsoft.com/office/drawing/2014/main" id="{EAA06D0F-719E-02BF-EF6A-1A6262FC4054}"/>
              </a:ext>
            </a:extLst>
          </p:cNvPr>
          <p:cNvSpPr>
            <a:spLocks noGrp="1"/>
          </p:cNvSpPr>
          <p:nvPr>
            <p:ph idx="14" hasCustomPrompt="1"/>
          </p:nvPr>
        </p:nvSpPr>
        <p:spPr>
          <a:xfrm>
            <a:off x="17817163"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3" name="Picture Placeholder 9">
            <a:extLst>
              <a:ext uri="{FF2B5EF4-FFF2-40B4-BE49-F238E27FC236}">
                <a16:creationId xmlns:a16="http://schemas.microsoft.com/office/drawing/2014/main" id="{14AF9A7B-13FA-147D-A447-18D82295B758}"/>
              </a:ext>
            </a:extLst>
          </p:cNvPr>
          <p:cNvSpPr>
            <a:spLocks noGrp="1"/>
          </p:cNvSpPr>
          <p:nvPr>
            <p:ph type="pic" sz="quarter" idx="15"/>
          </p:nvPr>
        </p:nvSpPr>
        <p:spPr>
          <a:xfrm>
            <a:off x="17817163"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8" name="Oval 17">
            <a:extLst>
              <a:ext uri="{FF2B5EF4-FFF2-40B4-BE49-F238E27FC236}">
                <a16:creationId xmlns:a16="http://schemas.microsoft.com/office/drawing/2014/main" id="{113B570E-964E-D800-80A3-D6DC9AC2E912}"/>
              </a:ext>
            </a:extLst>
          </p:cNvPr>
          <p:cNvSpPr/>
          <p:nvPr userDrawn="1"/>
        </p:nvSpPr>
        <p:spPr>
          <a:xfrm>
            <a:off x="19909145" y="8702283"/>
            <a:ext cx="1271057" cy="1271057"/>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9" name="Content Placeholder 2">
            <a:extLst>
              <a:ext uri="{FF2B5EF4-FFF2-40B4-BE49-F238E27FC236}">
                <a16:creationId xmlns:a16="http://schemas.microsoft.com/office/drawing/2014/main" id="{3CB38551-89A3-1B11-4AF4-D72535011686}"/>
              </a:ext>
            </a:extLst>
          </p:cNvPr>
          <p:cNvSpPr>
            <a:spLocks noGrp="1"/>
          </p:cNvSpPr>
          <p:nvPr>
            <p:ph idx="16" hasCustomPrompt="1"/>
          </p:nvPr>
        </p:nvSpPr>
        <p:spPr>
          <a:xfrm>
            <a:off x="24838196"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24838196"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1" name="Oval 20">
            <a:extLst>
              <a:ext uri="{FF2B5EF4-FFF2-40B4-BE49-F238E27FC236}">
                <a16:creationId xmlns:a16="http://schemas.microsoft.com/office/drawing/2014/main" id="{4D576B12-DAAE-CD81-49C5-A7C3A53FC8BF}"/>
              </a:ext>
            </a:extLst>
          </p:cNvPr>
          <p:cNvSpPr/>
          <p:nvPr userDrawn="1"/>
        </p:nvSpPr>
        <p:spPr>
          <a:xfrm>
            <a:off x="26930178" y="8702283"/>
            <a:ext cx="1271057" cy="1271057"/>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pic>
        <p:nvPicPr>
          <p:cNvPr id="9" name="Picture 8" descr="A white letter on a black background&#10;&#10;Description automatically generated">
            <a:extLst>
              <a:ext uri="{FF2B5EF4-FFF2-40B4-BE49-F238E27FC236}">
                <a16:creationId xmlns:a16="http://schemas.microsoft.com/office/drawing/2014/main" id="{5FA1C0CA-D018-2545-F56D-D605058FBF4E}"/>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4" name="Graphic 3" descr="Shield with solid fill">
            <a:extLst>
              <a:ext uri="{FF2B5EF4-FFF2-40B4-BE49-F238E27FC236}">
                <a16:creationId xmlns:a16="http://schemas.microsoft.com/office/drawing/2014/main" id="{3315F9EF-76A0-09A9-415F-BC3E18FC3E8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3BC4DD15-E19D-E33F-BAE7-639D7350B14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529899366"/>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Numbered sections">
    <p:bg>
      <p:bgPr>
        <a:solidFill>
          <a:srgbClr val="0E243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45926F7-2766-9A35-9200-FAF9A6A90C14}"/>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6256000" y="0"/>
            <a:ext cx="162560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4005920" y="6312073"/>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545607" y="7035351"/>
            <a:ext cx="1271057" cy="1271057"/>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9" name="Content Placeholder 2">
            <a:extLst>
              <a:ext uri="{FF2B5EF4-FFF2-40B4-BE49-F238E27FC236}">
                <a16:creationId xmlns:a16="http://schemas.microsoft.com/office/drawing/2014/main" id="{810003C8-21B4-88C1-8BA2-D335D85CA6F8}"/>
              </a:ext>
            </a:extLst>
          </p:cNvPr>
          <p:cNvSpPr>
            <a:spLocks noGrp="1"/>
          </p:cNvSpPr>
          <p:nvPr>
            <p:ph idx="18" hasCustomPrompt="1"/>
          </p:nvPr>
        </p:nvSpPr>
        <p:spPr>
          <a:xfrm>
            <a:off x="4005920" y="9989584"/>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4" name="Oval 13">
            <a:extLst>
              <a:ext uri="{FF2B5EF4-FFF2-40B4-BE49-F238E27FC236}">
                <a16:creationId xmlns:a16="http://schemas.microsoft.com/office/drawing/2014/main" id="{E5FEB4E8-2447-43C0-D513-735336EFD6AA}"/>
              </a:ext>
            </a:extLst>
          </p:cNvPr>
          <p:cNvSpPr/>
          <p:nvPr userDrawn="1"/>
        </p:nvSpPr>
        <p:spPr>
          <a:xfrm>
            <a:off x="1545607" y="10712862"/>
            <a:ext cx="1271057" cy="1271057"/>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4005920" y="13667095"/>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6" name="Oval 15">
            <a:extLst>
              <a:ext uri="{FF2B5EF4-FFF2-40B4-BE49-F238E27FC236}">
                <a16:creationId xmlns:a16="http://schemas.microsoft.com/office/drawing/2014/main" id="{1B9B8056-649C-94B8-8D74-FDC23BEDC331}"/>
              </a:ext>
            </a:extLst>
          </p:cNvPr>
          <p:cNvSpPr/>
          <p:nvPr userDrawn="1"/>
        </p:nvSpPr>
        <p:spPr>
          <a:xfrm>
            <a:off x="1545607" y="14390373"/>
            <a:ext cx="1271057" cy="1271057"/>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sp>
        <p:nvSpPr>
          <p:cNvPr id="10" name="Title 1">
            <a:extLst>
              <a:ext uri="{FF2B5EF4-FFF2-40B4-BE49-F238E27FC236}">
                <a16:creationId xmlns:a16="http://schemas.microsoft.com/office/drawing/2014/main" id="{DA880671-7114-853C-4D9B-636C68303CB3}"/>
              </a:ext>
            </a:extLst>
          </p:cNvPr>
          <p:cNvSpPr>
            <a:spLocks noGrp="1"/>
          </p:cNvSpPr>
          <p:nvPr>
            <p:ph type="title"/>
          </p:nvPr>
        </p:nvSpPr>
        <p:spPr>
          <a:xfrm>
            <a:off x="1545605" y="1562735"/>
            <a:ext cx="1350598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071F101B-30F2-F90C-04D2-C1BA97015F6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973E38F-9DDE-0784-57EC-758EB81A99D7}"/>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223141533"/>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Slate Text Area and Photo">
    <p:bg>
      <p:bgPr>
        <a:solidFill>
          <a:srgbClr val="0E243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7E33240-DDAF-5226-6286-973E025827C2}"/>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7373600" y="0"/>
            <a:ext cx="151384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5" y="6312073"/>
            <a:ext cx="14710395" cy="10413192"/>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9" name="Title 1">
            <a:extLst>
              <a:ext uri="{FF2B5EF4-FFF2-40B4-BE49-F238E27FC236}">
                <a16:creationId xmlns:a16="http://schemas.microsoft.com/office/drawing/2014/main" id="{26F46A36-C2A9-9FAC-916A-2CF8BD05A343}"/>
              </a:ext>
            </a:extLst>
          </p:cNvPr>
          <p:cNvSpPr>
            <a:spLocks noGrp="1"/>
          </p:cNvSpPr>
          <p:nvPr>
            <p:ph type="title"/>
          </p:nvPr>
        </p:nvSpPr>
        <p:spPr>
          <a:xfrm>
            <a:off x="1545605" y="1562735"/>
            <a:ext cx="1471039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ED6ADC64-AB25-9BC2-BD88-CA70A34096D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FBC207BA-3EAD-4B66-10A5-C90E10F4FF0C}"/>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977738304"/>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Sub Section Pag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520731-C80A-AA08-426D-07C2EABF7095}"/>
              </a:ext>
            </a:extLst>
          </p:cNvPr>
          <p:cNvSpPr/>
          <p:nvPr userDrawn="1"/>
        </p:nvSpPr>
        <p:spPr>
          <a:xfrm>
            <a:off x="0" y="13878560"/>
            <a:ext cx="4409440" cy="4409440"/>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5" name="Rectangle 4">
            <a:extLst>
              <a:ext uri="{FF2B5EF4-FFF2-40B4-BE49-F238E27FC236}">
                <a16:creationId xmlns:a16="http://schemas.microsoft.com/office/drawing/2014/main" id="{CCE19076-8E1B-9B5D-8DF3-CBECF1A72B6D}"/>
              </a:ext>
            </a:extLst>
          </p:cNvPr>
          <p:cNvSpPr/>
          <p:nvPr userDrawn="1"/>
        </p:nvSpPr>
        <p:spPr>
          <a:xfrm>
            <a:off x="28102560" y="0"/>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Rectangle 5">
            <a:extLst>
              <a:ext uri="{FF2B5EF4-FFF2-40B4-BE49-F238E27FC236}">
                <a16:creationId xmlns:a16="http://schemas.microsoft.com/office/drawing/2014/main" id="{7BB4B2DA-20B7-C441-4445-CA84E9F08469}"/>
              </a:ext>
            </a:extLst>
          </p:cNvPr>
          <p:cNvSpPr/>
          <p:nvPr userDrawn="1"/>
        </p:nvSpPr>
        <p:spPr>
          <a:xfrm>
            <a:off x="1956392" y="1938480"/>
            <a:ext cx="28686642" cy="14455764"/>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nchorCtr="0"/>
          <a:lstStyle/>
          <a:p>
            <a:pPr algn="ctr"/>
            <a:endParaRPr lang="en-GB" b="0" i="0">
              <a:latin typeface="Roboto" panose="02000000000000000000" pitchFamily="2" charset="0"/>
            </a:endParaRP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9" name="Oval 8">
            <a:extLst>
              <a:ext uri="{FF2B5EF4-FFF2-40B4-BE49-F238E27FC236}">
                <a16:creationId xmlns:a16="http://schemas.microsoft.com/office/drawing/2014/main" id="{154C57A2-9D74-1A11-0FF0-3D8E7ABAA7EC}"/>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12" name="Graphic 11" descr="Shield with solid fill">
            <a:extLst>
              <a:ext uri="{FF2B5EF4-FFF2-40B4-BE49-F238E27FC236}">
                <a16:creationId xmlns:a16="http://schemas.microsoft.com/office/drawing/2014/main" id="{05637826-AC1B-2EC2-96E4-FB66F0FB797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3" name="Text Placeholder 14">
            <a:extLst>
              <a:ext uri="{FF2B5EF4-FFF2-40B4-BE49-F238E27FC236}">
                <a16:creationId xmlns:a16="http://schemas.microsoft.com/office/drawing/2014/main" id="{560398A9-7128-1FB7-0EAA-A29E921FB31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8" name="Subtitle 2">
            <a:extLst>
              <a:ext uri="{FF2B5EF4-FFF2-40B4-BE49-F238E27FC236}">
                <a16:creationId xmlns:a16="http://schemas.microsoft.com/office/drawing/2014/main" id="{9E1A1336-8546-0C3C-A680-87F1532B6FB7}"/>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10" name="Title 1">
            <a:extLst>
              <a:ext uri="{FF2B5EF4-FFF2-40B4-BE49-F238E27FC236}">
                <a16:creationId xmlns:a16="http://schemas.microsoft.com/office/drawing/2014/main" id="{EA964907-026E-9532-7A05-E74469FD47C3}"/>
              </a:ext>
            </a:extLst>
          </p:cNvPr>
          <p:cNvSpPr>
            <a:spLocks noGrp="1"/>
          </p:cNvSpPr>
          <p:nvPr>
            <p:ph type="ctrTitle" hasCustomPrompt="1"/>
          </p:nvPr>
        </p:nvSpPr>
        <p:spPr>
          <a:xfrm>
            <a:off x="4063999" y="4530260"/>
            <a:ext cx="24384000" cy="4613740"/>
          </a:xfrm>
        </p:spPr>
        <p:txBody>
          <a:bodyPr anchor="b"/>
          <a:lstStyle>
            <a:lvl1pPr algn="ctr">
              <a:defRPr sz="16000">
                <a:ln>
                  <a:noFill/>
                </a:ln>
                <a:solidFill>
                  <a:srgbClr val="0E2432"/>
                </a:solidFill>
              </a:defRPr>
            </a:lvl1pPr>
          </a:lstStyle>
          <a:p>
            <a:r>
              <a:rPr lang="en-GB"/>
              <a:t>Click to edit </a:t>
            </a:r>
            <a:br>
              <a:rPr lang="en-GB"/>
            </a:br>
            <a:r>
              <a:rPr lang="en-GB"/>
              <a:t>Master title style</a:t>
            </a:r>
          </a:p>
        </p:txBody>
      </p:sp>
      <p:sp>
        <p:nvSpPr>
          <p:cNvPr id="14" name="Rectangle 13">
            <a:extLst>
              <a:ext uri="{FF2B5EF4-FFF2-40B4-BE49-F238E27FC236}">
                <a16:creationId xmlns:a16="http://schemas.microsoft.com/office/drawing/2014/main" id="{10196957-050F-EF81-80BC-EF7ECF668D96}"/>
              </a:ext>
            </a:extLst>
          </p:cNvPr>
          <p:cNvSpPr/>
          <p:nvPr userDrawn="1"/>
        </p:nvSpPr>
        <p:spPr>
          <a:xfrm>
            <a:off x="10185400" y="9427106"/>
            <a:ext cx="12217400"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1055403029"/>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9B4A2FD-B02E-C141-B983-0511B6EF1AA2}"/>
              </a:ext>
            </a:extLst>
          </p:cNvPr>
          <p:cNvSpPr/>
          <p:nvPr userDrawn="1"/>
        </p:nvSpPr>
        <p:spPr>
          <a:xfrm>
            <a:off x="0" y="0"/>
            <a:ext cx="16256000"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4" name="Rectangle 13">
            <a:extLst>
              <a:ext uri="{FF2B5EF4-FFF2-40B4-BE49-F238E27FC236}">
                <a16:creationId xmlns:a16="http://schemas.microsoft.com/office/drawing/2014/main" id="{6159EE42-631B-6820-FF8D-954789B3A004}"/>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9" name="Rectangle 8">
            <a:extLst>
              <a:ext uri="{FF2B5EF4-FFF2-40B4-BE49-F238E27FC236}">
                <a16:creationId xmlns:a16="http://schemas.microsoft.com/office/drawing/2014/main" id="{3C4DCA9B-B563-E065-1192-2153FE4FEA4F}"/>
              </a:ext>
            </a:extLst>
          </p:cNvPr>
          <p:cNvSpPr/>
          <p:nvPr userDrawn="1"/>
        </p:nvSpPr>
        <p:spPr>
          <a:xfrm>
            <a:off x="11100391" y="2828259"/>
            <a:ext cx="20601981" cy="12631481"/>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11100391" y="2828260"/>
            <a:ext cx="20601981" cy="12610213"/>
          </a:xfrm>
          <a:noFill/>
        </p:spPr>
        <p:txBody>
          <a:bodyPr wrap="square" lIns="720000" tIns="2880000" rIns="720000" bIns="1800000" numCol="1" spcCol="972000" anchor="b" anchorCtr="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iaculisLorem</a:t>
            </a:r>
            <a:r>
              <a:rPr lang="en-GB"/>
              <a:t>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 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 name="Picture Placeholder 9">
            <a:extLst>
              <a:ext uri="{FF2B5EF4-FFF2-40B4-BE49-F238E27FC236}">
                <a16:creationId xmlns:a16="http://schemas.microsoft.com/office/drawing/2014/main" id="{99217CF1-08AD-A9C8-EBA4-28D4B9357BC0}"/>
              </a:ext>
            </a:extLst>
          </p:cNvPr>
          <p:cNvSpPr>
            <a:spLocks noGrp="1"/>
          </p:cNvSpPr>
          <p:nvPr>
            <p:ph type="pic" sz="quarter" idx="13"/>
          </p:nvPr>
        </p:nvSpPr>
        <p:spPr>
          <a:xfrm>
            <a:off x="18951251" y="3955312"/>
            <a:ext cx="4703936" cy="4703936"/>
          </a:xfrm>
          <a:prstGeom prst="ellipse">
            <a:avLst/>
          </a:prstGeom>
          <a:solidFill>
            <a:srgbClr val="706CB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Title 1">
            <a:extLst>
              <a:ext uri="{FF2B5EF4-FFF2-40B4-BE49-F238E27FC236}">
                <a16:creationId xmlns:a16="http://schemas.microsoft.com/office/drawing/2014/main" id="{9F7B2EEA-D232-D14E-A2CD-1B1463E5B8EA}"/>
              </a:ext>
            </a:extLst>
          </p:cNvPr>
          <p:cNvSpPr>
            <a:spLocks noGrp="1"/>
          </p:cNvSpPr>
          <p:nvPr>
            <p:ph type="ctrTitle" hasCustomPrompt="1"/>
          </p:nvPr>
        </p:nvSpPr>
        <p:spPr>
          <a:xfrm>
            <a:off x="1584434" y="7072717"/>
            <a:ext cx="8362454" cy="4121298"/>
          </a:xfrm>
        </p:spPr>
        <p:txBody>
          <a:bodyPr anchor="ctr" anchorCtr="0"/>
          <a:lstStyle>
            <a:lvl1pPr algn="l">
              <a:lnSpc>
                <a:spcPct val="80000"/>
              </a:lnSpc>
              <a:defRPr sz="16000">
                <a:ln>
                  <a:noFill/>
                </a:ln>
                <a:solidFill>
                  <a:schemeClr val="bg1"/>
                </a:solidFill>
              </a:defRPr>
            </a:lvl1pPr>
          </a:lstStyle>
          <a:p>
            <a:r>
              <a:rPr lang="en-GB"/>
              <a:t>Persons Quote</a:t>
            </a:r>
          </a:p>
        </p:txBody>
      </p:sp>
      <p:pic>
        <p:nvPicPr>
          <p:cNvPr id="10" name="Picture 9">
            <a:extLst>
              <a:ext uri="{FF2B5EF4-FFF2-40B4-BE49-F238E27FC236}">
                <a16:creationId xmlns:a16="http://schemas.microsoft.com/office/drawing/2014/main" id="{28E8F23D-4423-6043-CF26-AD15AC8F27F4}"/>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5" name="Graphic 4" descr="Shield with solid fill">
            <a:extLst>
              <a:ext uri="{FF2B5EF4-FFF2-40B4-BE49-F238E27FC236}">
                <a16:creationId xmlns:a16="http://schemas.microsoft.com/office/drawing/2014/main" id="{8A9B2ABE-F0EB-C642-BD92-FEF29FC3906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7EC6552-050F-4ABE-19C0-FF2E880773D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17" name="Graphic 16" descr="Open quotation mark with solid fill">
            <a:extLst>
              <a:ext uri="{FF2B5EF4-FFF2-40B4-BE49-F238E27FC236}">
                <a16:creationId xmlns:a16="http://schemas.microsoft.com/office/drawing/2014/main" id="{340ADC7C-1BCE-08DA-DBC5-4DB28A5FA2FF}"/>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7357140" y="-573863"/>
            <a:ext cx="6761716" cy="6761716"/>
          </a:xfrm>
          <a:prstGeom prst="rect">
            <a:avLst/>
          </a:prstGeom>
        </p:spPr>
      </p:pic>
      <p:pic>
        <p:nvPicPr>
          <p:cNvPr id="18" name="Graphic 17" descr="Open quotation mark with solid fill">
            <a:extLst>
              <a:ext uri="{FF2B5EF4-FFF2-40B4-BE49-F238E27FC236}">
                <a16:creationId xmlns:a16="http://schemas.microsoft.com/office/drawing/2014/main" id="{563CCA67-00F2-441B-8179-FFD3C11D288D}"/>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6590329" y="12078882"/>
            <a:ext cx="6761716" cy="6761716"/>
          </a:xfrm>
          <a:prstGeom prst="rect">
            <a:avLst/>
          </a:prstGeom>
        </p:spPr>
      </p:pic>
    </p:spTree>
    <p:extLst>
      <p:ext uri="{BB962C8B-B14F-4D97-AF65-F5344CB8AC3E}">
        <p14:creationId xmlns:p14="http://schemas.microsoft.com/office/powerpoint/2010/main" val="828700217"/>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Text and Image Al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9034C1A-5571-1EF0-61BD-95BF4C8FE8A3}"/>
              </a:ext>
            </a:extLst>
          </p:cNvPr>
          <p:cNvSpPr/>
          <p:nvPr userDrawn="1"/>
        </p:nvSpPr>
        <p:spPr>
          <a:xfrm>
            <a:off x="0" y="22303"/>
            <a:ext cx="16255998" cy="18265698"/>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6" y="6936059"/>
            <a:ext cx="13932288" cy="978920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7254240"/>
          </a:xfrm>
          <a:solidFill>
            <a:srgbClr val="EFEFEF"/>
          </a:solidFill>
        </p:spPr>
        <p:txBody>
          <a:bodyPr lIns="360000" tIns="180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Title 1">
            <a:extLst>
              <a:ext uri="{FF2B5EF4-FFF2-40B4-BE49-F238E27FC236}">
                <a16:creationId xmlns:a16="http://schemas.microsoft.com/office/drawing/2014/main" id="{004F10BC-7E21-7485-2C08-A48CA9AB4EC9}"/>
              </a:ext>
            </a:extLst>
          </p:cNvPr>
          <p:cNvSpPr>
            <a:spLocks noGrp="1"/>
          </p:cNvSpPr>
          <p:nvPr>
            <p:ph type="title"/>
          </p:nvPr>
        </p:nvSpPr>
        <p:spPr>
          <a:xfrm>
            <a:off x="1545606" y="1562735"/>
            <a:ext cx="13932288"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Rectangle 7">
            <a:extLst>
              <a:ext uri="{FF2B5EF4-FFF2-40B4-BE49-F238E27FC236}">
                <a16:creationId xmlns:a16="http://schemas.microsoft.com/office/drawing/2014/main" id="{FDD5E331-2A83-7127-6322-6D3CD3BE498F}"/>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Graphic 1" descr="Shield with solid fill">
            <a:extLst>
              <a:ext uri="{FF2B5EF4-FFF2-40B4-BE49-F238E27FC236}">
                <a16:creationId xmlns:a16="http://schemas.microsoft.com/office/drawing/2014/main" id="{C9A5DD31-4EEA-D8E8-F261-43773BFBA9E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7F2DE276-D050-D639-5FE4-66CB7EE6E03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9" name="Content Placeholder 2">
            <a:extLst>
              <a:ext uri="{FF2B5EF4-FFF2-40B4-BE49-F238E27FC236}">
                <a16:creationId xmlns:a16="http://schemas.microsoft.com/office/drawing/2014/main" id="{129927DE-C769-8649-4C58-22A7B8B76B61}"/>
              </a:ext>
            </a:extLst>
          </p:cNvPr>
          <p:cNvSpPr>
            <a:spLocks noGrp="1"/>
          </p:cNvSpPr>
          <p:nvPr>
            <p:ph idx="14" hasCustomPrompt="1"/>
          </p:nvPr>
        </p:nvSpPr>
        <p:spPr>
          <a:xfrm>
            <a:off x="17231361" y="9806001"/>
            <a:ext cx="13370559" cy="6919264"/>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p>
        </p:txBody>
      </p:sp>
    </p:spTree>
    <p:extLst>
      <p:ext uri="{BB962C8B-B14F-4D97-AF65-F5344CB8AC3E}">
        <p14:creationId xmlns:p14="http://schemas.microsoft.com/office/powerpoint/2010/main" val="1490968884"/>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Large Number Point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A475CEE-BB4A-2D86-7C80-523C8289834A}"/>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5">
            <a:extLst>
              <a:ext uri="{FF2B5EF4-FFF2-40B4-BE49-F238E27FC236}">
                <a16:creationId xmlns:a16="http://schemas.microsoft.com/office/drawing/2014/main" id="{3AD57CE1-8944-FAC5-39EC-2F7B727E1140}"/>
              </a:ext>
            </a:extLst>
          </p:cNvPr>
          <p:cNvSpPr>
            <a:spLocks noGrp="1"/>
          </p:cNvSpPr>
          <p:nvPr>
            <p:ph type="body" sz="quarter" idx="13" hasCustomPrompt="1"/>
          </p:nvPr>
        </p:nvSpPr>
        <p:spPr>
          <a:xfrm>
            <a:off x="5417264" y="6106887"/>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5" name="Text Placeholder 15">
            <a:extLst>
              <a:ext uri="{FF2B5EF4-FFF2-40B4-BE49-F238E27FC236}">
                <a16:creationId xmlns:a16="http://schemas.microsoft.com/office/drawing/2014/main" id="{57719C69-CC4B-5BCF-DBA0-04531B328412}"/>
              </a:ext>
            </a:extLst>
          </p:cNvPr>
          <p:cNvSpPr>
            <a:spLocks noGrp="1"/>
          </p:cNvSpPr>
          <p:nvPr>
            <p:ph type="body" sz="quarter" idx="26" hasCustomPrompt="1"/>
          </p:nvPr>
        </p:nvSpPr>
        <p:spPr>
          <a:xfrm>
            <a:off x="5417264" y="9858964"/>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7" name="Text Placeholder 15">
            <a:extLst>
              <a:ext uri="{FF2B5EF4-FFF2-40B4-BE49-F238E27FC236}">
                <a16:creationId xmlns:a16="http://schemas.microsoft.com/office/drawing/2014/main" id="{44DD1A52-F1B8-4E16-3C59-6B8A0C45220D}"/>
              </a:ext>
            </a:extLst>
          </p:cNvPr>
          <p:cNvSpPr>
            <a:spLocks noGrp="1"/>
          </p:cNvSpPr>
          <p:nvPr>
            <p:ph type="body" sz="quarter" idx="28" hasCustomPrompt="1"/>
          </p:nvPr>
        </p:nvSpPr>
        <p:spPr>
          <a:xfrm>
            <a:off x="5417264" y="13708851"/>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22" name="Text Placeholder 11">
            <a:extLst>
              <a:ext uri="{FF2B5EF4-FFF2-40B4-BE49-F238E27FC236}">
                <a16:creationId xmlns:a16="http://schemas.microsoft.com/office/drawing/2014/main" id="{93A148B5-171C-B7DB-1EFE-8C3954FE037F}"/>
              </a:ext>
            </a:extLst>
          </p:cNvPr>
          <p:cNvSpPr>
            <a:spLocks noGrp="1" noChangeAspect="1"/>
          </p:cNvSpPr>
          <p:nvPr>
            <p:ph type="body" sz="quarter" idx="10" hasCustomPrompt="1"/>
          </p:nvPr>
        </p:nvSpPr>
        <p:spPr>
          <a:xfrm>
            <a:off x="1676424" y="5957573"/>
            <a:ext cx="2815132" cy="2815132"/>
          </a:xfrm>
          <a:prstGeom prst="ellipse">
            <a:avLst/>
          </a:prstGeom>
          <a:solidFill>
            <a:srgbClr val="706CB2"/>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23" name="Text Placeholder 11">
            <a:extLst>
              <a:ext uri="{FF2B5EF4-FFF2-40B4-BE49-F238E27FC236}">
                <a16:creationId xmlns:a16="http://schemas.microsoft.com/office/drawing/2014/main" id="{5EAC6CAC-96B4-F68E-09C5-814C776285A1}"/>
              </a:ext>
            </a:extLst>
          </p:cNvPr>
          <p:cNvSpPr>
            <a:spLocks noGrp="1" noChangeAspect="1"/>
          </p:cNvSpPr>
          <p:nvPr>
            <p:ph type="body" sz="quarter" idx="30" hasCustomPrompt="1"/>
          </p:nvPr>
        </p:nvSpPr>
        <p:spPr>
          <a:xfrm>
            <a:off x="1676423" y="9718476"/>
            <a:ext cx="2815132" cy="2815132"/>
          </a:xfrm>
          <a:prstGeom prst="ellipse">
            <a:avLst/>
          </a:prstGeom>
          <a:solidFill>
            <a:srgbClr val="706CB2"/>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24" name="Text Placeholder 11">
            <a:extLst>
              <a:ext uri="{FF2B5EF4-FFF2-40B4-BE49-F238E27FC236}">
                <a16:creationId xmlns:a16="http://schemas.microsoft.com/office/drawing/2014/main" id="{EDC79241-29C2-DB2B-508D-3BCB7D9D8799}"/>
              </a:ext>
            </a:extLst>
          </p:cNvPr>
          <p:cNvSpPr>
            <a:spLocks noGrp="1" noChangeAspect="1"/>
          </p:cNvSpPr>
          <p:nvPr>
            <p:ph type="body" sz="quarter" idx="31" hasCustomPrompt="1"/>
          </p:nvPr>
        </p:nvSpPr>
        <p:spPr>
          <a:xfrm>
            <a:off x="1676423" y="13559537"/>
            <a:ext cx="2815132" cy="2815132"/>
          </a:xfrm>
          <a:prstGeom prst="ellipse">
            <a:avLst/>
          </a:prstGeom>
          <a:solidFill>
            <a:srgbClr val="706CB2"/>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2" name="Title 1">
            <a:extLst>
              <a:ext uri="{FF2B5EF4-FFF2-40B4-BE49-F238E27FC236}">
                <a16:creationId xmlns:a16="http://schemas.microsoft.com/office/drawing/2014/main" id="{FA57CA26-A4D9-18D1-3C5A-E23294EB148A}"/>
              </a:ext>
            </a:extLst>
          </p:cNvPr>
          <p:cNvSpPr>
            <a:spLocks noGrp="1"/>
          </p:cNvSpPr>
          <p:nvPr>
            <p:ph type="title"/>
          </p:nvPr>
        </p:nvSpPr>
        <p:spPr>
          <a:xfrm>
            <a:off x="1545605" y="1562735"/>
            <a:ext cx="30149348" cy="2064769"/>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Oval 3">
            <a:extLst>
              <a:ext uri="{FF2B5EF4-FFF2-40B4-BE49-F238E27FC236}">
                <a16:creationId xmlns:a16="http://schemas.microsoft.com/office/drawing/2014/main" id="{C3ED4B7F-6A8D-F1C5-4738-EC9524E7C0DB}"/>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9" name="Picture 8">
            <a:extLst>
              <a:ext uri="{FF2B5EF4-FFF2-40B4-BE49-F238E27FC236}">
                <a16:creationId xmlns:a16="http://schemas.microsoft.com/office/drawing/2014/main" id="{04B9D1F7-4206-5A00-17EA-A99BCE45D3FE}"/>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7047F91B-5BBD-5986-24EB-0254E0EE21F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0E564BF-7783-B9F6-16CD-20CD642BF4C7}"/>
              </a:ext>
            </a:extLst>
          </p:cNvPr>
          <p:cNvSpPr>
            <a:spLocks noGrp="1"/>
          </p:cNvSpPr>
          <p:nvPr>
            <p:ph type="body" sz="quarter" idx="3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16177685"/>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Smal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rgbClr val="706CB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rgbClr val="706CB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rgbClr val="706CB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rgbClr val="706CB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rgbClr val="706CB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rgbClr val="706CB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FF1B7168-5EDF-FB00-F8AD-1EC811F737F7}"/>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C0D56C11-BA09-3FB6-C577-DA670421D947}"/>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B62E16C0-351E-ADD6-741A-B5A66D7D8CEC}"/>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C61E016A-1FD8-42C8-E34E-11CD27DF4FE9}"/>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11CC6C72-61F6-83BA-B86A-90452BC4F1E7}"/>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C8CA1303-645E-2DEC-2906-3840B397B72F}"/>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Tree>
    <p:extLst>
      <p:ext uri="{BB962C8B-B14F-4D97-AF65-F5344CB8AC3E}">
        <p14:creationId xmlns:p14="http://schemas.microsoft.com/office/powerpoint/2010/main" val="3558999748"/>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Small Numbered Points 2">
    <p:bg>
      <p:bgPr>
        <a:solidFill>
          <a:srgbClr val="706CB2"/>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1A535F44-7A78-E770-AF9C-BD3D6C4906E8}"/>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C80E3FD6-1AC9-235B-8A02-AB62053529CC}"/>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C9E26B60-07B2-5A91-2E05-8B80B51C0270}"/>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4F4FFFE7-5086-EBF0-80E7-FBEEE9FEDACE}"/>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D3DDD754-EF11-82D5-2A1B-AEDBE41B2E9D}"/>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C5ECD316-0FC1-5D35-98F3-10F01D4486DC}"/>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01029788-A8B6-9855-56DC-17823C9800F2}"/>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2856063898"/>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2 Boxes Bullets">
    <p:bg>
      <p:bgPr>
        <a:solidFill>
          <a:srgbClr val="132433"/>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F4D54F-25D4-4917-C1FD-FD25B2CB6F6A}"/>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060245" y="5166653"/>
            <a:ext cx="13032555" cy="10449840"/>
          </a:xfrm>
          <a:solidFill>
            <a:srgbClr val="706CB2"/>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921997" y="9634246"/>
            <a:ext cx="10449846"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15" name="Text Placeholder 11">
            <a:extLst>
              <a:ext uri="{FF2B5EF4-FFF2-40B4-BE49-F238E27FC236}">
                <a16:creationId xmlns:a16="http://schemas.microsoft.com/office/drawing/2014/main" id="{26CF3D4A-E60C-72B2-7A45-FAD17408CA3D}"/>
              </a:ext>
            </a:extLst>
          </p:cNvPr>
          <p:cNvSpPr>
            <a:spLocks noGrp="1"/>
          </p:cNvSpPr>
          <p:nvPr>
            <p:ph type="body" sz="quarter" idx="16"/>
          </p:nvPr>
        </p:nvSpPr>
        <p:spPr>
          <a:xfrm>
            <a:off x="18669818" y="5166649"/>
            <a:ext cx="13032555" cy="10449840"/>
          </a:xfrm>
          <a:solidFill>
            <a:srgbClr val="706CB2"/>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CFD449F4-4A7A-2A0B-C2B8-99C0AA3D69F4}"/>
              </a:ext>
            </a:extLst>
          </p:cNvPr>
          <p:cNvSpPr>
            <a:spLocks noGrp="1"/>
          </p:cNvSpPr>
          <p:nvPr>
            <p:ph type="body" sz="quarter" idx="17" hasCustomPrompt="1"/>
          </p:nvPr>
        </p:nvSpPr>
        <p:spPr>
          <a:xfrm rot="16200000">
            <a:off x="12687579" y="9634244"/>
            <a:ext cx="10449841"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itle 1">
            <a:extLst>
              <a:ext uri="{FF2B5EF4-FFF2-40B4-BE49-F238E27FC236}">
                <a16:creationId xmlns:a16="http://schemas.microsoft.com/office/drawing/2014/main" id="{5F4A73BC-7B8E-DDBC-57AF-33347BE3EFF2}"/>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5" name="Picture 4" descr="A white letter on a black background&#10;&#10;Description automatically generated">
            <a:extLst>
              <a:ext uri="{FF2B5EF4-FFF2-40B4-BE49-F238E27FC236}">
                <a16:creationId xmlns:a16="http://schemas.microsoft.com/office/drawing/2014/main" id="{9C225DB8-F6F0-A4B0-2648-452A459D32B6}"/>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6" name="Oval 5">
            <a:extLst>
              <a:ext uri="{FF2B5EF4-FFF2-40B4-BE49-F238E27FC236}">
                <a16:creationId xmlns:a16="http://schemas.microsoft.com/office/drawing/2014/main" id="{0636CC7F-B8C2-D85B-2B49-F051487A00D5}"/>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61B8DBF4-51EC-E59F-C159-C3AC533E7C8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FB75B7A7-8B37-709E-23E3-DB23C399C06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74686290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userDrawn="1">
  <p:cSld name="3 Box Bullets">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6D1743D-C103-F3C8-0E7A-4EDE70A4DA5D}"/>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224680" y="5748110"/>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415458" y="9709170"/>
            <a:ext cx="9601201" cy="1679075"/>
          </a:xfrm>
          <a:solidFill>
            <a:srgbClr val="706CB2"/>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ext Placeholder 11">
            <a:extLst>
              <a:ext uri="{FF2B5EF4-FFF2-40B4-BE49-F238E27FC236}">
                <a16:creationId xmlns:a16="http://schemas.microsoft.com/office/drawing/2014/main" id="{0889257F-6CC8-73EC-DEC7-0EAC977F9E76}"/>
              </a:ext>
            </a:extLst>
          </p:cNvPr>
          <p:cNvSpPr>
            <a:spLocks noGrp="1"/>
          </p:cNvSpPr>
          <p:nvPr>
            <p:ph type="body" sz="quarter" idx="25"/>
          </p:nvPr>
        </p:nvSpPr>
        <p:spPr>
          <a:xfrm>
            <a:off x="13786345" y="5788843"/>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3" name="Text Placeholder 15">
            <a:extLst>
              <a:ext uri="{FF2B5EF4-FFF2-40B4-BE49-F238E27FC236}">
                <a16:creationId xmlns:a16="http://schemas.microsoft.com/office/drawing/2014/main" id="{E1F660FF-BECB-A94F-1B32-0657B8E0BAFB}"/>
              </a:ext>
            </a:extLst>
          </p:cNvPr>
          <p:cNvSpPr>
            <a:spLocks noGrp="1"/>
          </p:cNvSpPr>
          <p:nvPr>
            <p:ph type="body" sz="quarter" idx="26" hasCustomPrompt="1"/>
          </p:nvPr>
        </p:nvSpPr>
        <p:spPr>
          <a:xfrm rot="16200000">
            <a:off x="8146207" y="9749903"/>
            <a:ext cx="9601201" cy="1679075"/>
          </a:xfrm>
          <a:solidFill>
            <a:srgbClr val="706CB2"/>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4" name="Text Placeholder 11">
            <a:extLst>
              <a:ext uri="{FF2B5EF4-FFF2-40B4-BE49-F238E27FC236}">
                <a16:creationId xmlns:a16="http://schemas.microsoft.com/office/drawing/2014/main" id="{6EA0A646-B067-21FB-558D-28527A1F45AC}"/>
              </a:ext>
            </a:extLst>
          </p:cNvPr>
          <p:cNvSpPr>
            <a:spLocks noGrp="1"/>
          </p:cNvSpPr>
          <p:nvPr>
            <p:ph type="body" sz="quarter" idx="27"/>
          </p:nvPr>
        </p:nvSpPr>
        <p:spPr>
          <a:xfrm>
            <a:off x="24348011" y="5788842"/>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5" name="Text Placeholder 15">
            <a:extLst>
              <a:ext uri="{FF2B5EF4-FFF2-40B4-BE49-F238E27FC236}">
                <a16:creationId xmlns:a16="http://schemas.microsoft.com/office/drawing/2014/main" id="{6FDABE81-9DD6-9459-5C17-4B6F7AF8FA42}"/>
              </a:ext>
            </a:extLst>
          </p:cNvPr>
          <p:cNvSpPr>
            <a:spLocks noGrp="1"/>
          </p:cNvSpPr>
          <p:nvPr>
            <p:ph type="body" sz="quarter" idx="28" hasCustomPrompt="1"/>
          </p:nvPr>
        </p:nvSpPr>
        <p:spPr>
          <a:xfrm rot="16200000">
            <a:off x="18707873" y="9749902"/>
            <a:ext cx="9601201" cy="1679075"/>
          </a:xfrm>
          <a:solidFill>
            <a:srgbClr val="706CB2"/>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6" name="Title 1">
            <a:extLst>
              <a:ext uri="{FF2B5EF4-FFF2-40B4-BE49-F238E27FC236}">
                <a16:creationId xmlns:a16="http://schemas.microsoft.com/office/drawing/2014/main" id="{7A19132A-CDA1-5545-221E-1C4421554F6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1" name="Picture 10">
            <a:extLst>
              <a:ext uri="{FF2B5EF4-FFF2-40B4-BE49-F238E27FC236}">
                <a16:creationId xmlns:a16="http://schemas.microsoft.com/office/drawing/2014/main" id="{832160D6-2620-AF7A-22C1-D02D2847073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13" name="Oval 12">
            <a:extLst>
              <a:ext uri="{FF2B5EF4-FFF2-40B4-BE49-F238E27FC236}">
                <a16:creationId xmlns:a16="http://schemas.microsoft.com/office/drawing/2014/main" id="{A41EFE78-A8DC-9DE2-FD4A-9672A841B2FF}"/>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7" name="Graphic 6" descr="Shield with solid fill">
            <a:extLst>
              <a:ext uri="{FF2B5EF4-FFF2-40B4-BE49-F238E27FC236}">
                <a16:creationId xmlns:a16="http://schemas.microsoft.com/office/drawing/2014/main" id="{A076B7FE-3FC3-F28C-F39C-D79A4A1AA5C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892A2DA6-F545-5793-28DA-59629607DBD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943299830"/>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userDrawn="1">
  <p:cSld name="3 Boxes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7" name="Text Placeholder 15">
            <a:extLst>
              <a:ext uri="{FF2B5EF4-FFF2-40B4-BE49-F238E27FC236}">
                <a16:creationId xmlns:a16="http://schemas.microsoft.com/office/drawing/2014/main" id="{9593FA60-CC89-275E-D077-E0FAF39C6EA3}"/>
              </a:ext>
            </a:extLst>
          </p:cNvPr>
          <p:cNvSpPr>
            <a:spLocks noGrp="1"/>
          </p:cNvSpPr>
          <p:nvPr>
            <p:ph type="body" sz="quarter" idx="13"/>
          </p:nvPr>
        </p:nvSpPr>
        <p:spPr>
          <a:xfrm>
            <a:off x="1545605" y="5266222"/>
            <a:ext cx="30156768" cy="816428"/>
          </a:xfrm>
        </p:spPr>
        <p:txBody>
          <a:bodyPr>
            <a:normAutofit/>
          </a:bodyPr>
          <a:lstStyle>
            <a:lvl1pPr marL="0" indent="0">
              <a:buNone/>
              <a:defRPr sz="60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5" y="7674427"/>
            <a:ext cx="9112182" cy="7846243"/>
          </a:xfrm>
          <a:solidFill>
            <a:srgbClr val="0E2432"/>
          </a:solidFill>
        </p:spPr>
        <p:txBody>
          <a:bodyPr lIns="720000" tIns="720000" rIns="720000" bIns="720000">
            <a:normAutofit/>
          </a:bodyPr>
          <a:lstStyle>
            <a:lvl1pPr marL="0" indent="0">
              <a:buClr>
                <a:schemeClr val="bg1"/>
              </a:buClr>
              <a:buFontTx/>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12067898"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22590191"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987164184"/>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userDrawn="1">
  <p:cSld name="Table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FE525A9-8289-9C57-5C2E-6F384E06DCB0}"/>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70"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1"/>
                </a:solidFill>
              </a:defRPr>
            </a:lvl1pPr>
          </a:lstStyle>
          <a:p>
            <a:endParaRPr lang="en-US"/>
          </a:p>
        </p:txBody>
      </p:sp>
      <p:pic>
        <p:nvPicPr>
          <p:cNvPr id="2" name="Picture 1" descr="A white letter on a black background&#10;&#10;Description automatically generated">
            <a:extLst>
              <a:ext uri="{FF2B5EF4-FFF2-40B4-BE49-F238E27FC236}">
                <a16:creationId xmlns:a16="http://schemas.microsoft.com/office/drawing/2014/main" id="{FEF6903B-52D3-E90B-66A6-C16B4F2A0A60}"/>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047D550-88BE-E1ED-6CB7-03DAC83C11C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1902F3F-28BC-DADA-EA90-864F542FBCE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073448904"/>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userDrawn="1">
  <p:cSld name="Table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956E6BB-87E4-2914-06C8-5E1BF5393C6B}"/>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2">
                    <a:lumMod val="50000"/>
                  </a:schemeClr>
                </a:solidFill>
              </a:defRPr>
            </a:lvl1pPr>
          </a:lstStyle>
          <a:p>
            <a:endParaRPr lang="en-US"/>
          </a:p>
        </p:txBody>
      </p:sp>
      <p:pic>
        <p:nvPicPr>
          <p:cNvPr id="4" name="Graphic 3" descr="Shield with solid fill">
            <a:extLst>
              <a:ext uri="{FF2B5EF4-FFF2-40B4-BE49-F238E27FC236}">
                <a16:creationId xmlns:a16="http://schemas.microsoft.com/office/drawing/2014/main" id="{3CB8805A-7337-55BE-4048-652EC94D0C3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9124CCF-BE99-4276-5941-465DDDB41C4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624363824"/>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Graph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2" name="Chart Placeholder 4">
            <a:extLst>
              <a:ext uri="{FF2B5EF4-FFF2-40B4-BE49-F238E27FC236}">
                <a16:creationId xmlns:a16="http://schemas.microsoft.com/office/drawing/2014/main" id="{308C7F60-D4C5-48A8-873E-511E00DDEF28}"/>
              </a:ext>
            </a:extLst>
          </p:cNvPr>
          <p:cNvSpPr>
            <a:spLocks noGrp="1"/>
          </p:cNvSpPr>
          <p:nvPr>
            <p:ph type="chart" sz="quarter" idx="23"/>
          </p:nvPr>
        </p:nvSpPr>
        <p:spPr>
          <a:xfrm>
            <a:off x="1559079" y="4981575"/>
            <a:ext cx="30143296" cy="11188700"/>
          </a:xfrm>
        </p:spPr>
        <p:txBody>
          <a:bodyPr/>
          <a:lstStyle>
            <a:lvl1pPr marL="0" indent="0">
              <a:buFontTx/>
              <a:buNone/>
              <a:defRPr>
                <a:solidFill>
                  <a:schemeClr val="bg1"/>
                </a:solidFill>
              </a:defRPr>
            </a:lvl1pPr>
          </a:lstStyle>
          <a:p>
            <a:endParaRPr lang="en-GB"/>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436496798"/>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Graph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Chart Placeholder 4">
            <a:extLst>
              <a:ext uri="{FF2B5EF4-FFF2-40B4-BE49-F238E27FC236}">
                <a16:creationId xmlns:a16="http://schemas.microsoft.com/office/drawing/2014/main" id="{54BCE7E5-E5A6-1383-5D81-2D622B781FA6}"/>
              </a:ext>
            </a:extLst>
          </p:cNvPr>
          <p:cNvSpPr>
            <a:spLocks noGrp="1"/>
          </p:cNvSpPr>
          <p:nvPr>
            <p:ph type="chart" sz="quarter" idx="23"/>
          </p:nvPr>
        </p:nvSpPr>
        <p:spPr>
          <a:xfrm>
            <a:off x="1545605" y="4981575"/>
            <a:ext cx="30156770" cy="11188700"/>
          </a:xfrm>
        </p:spPr>
        <p:txBody>
          <a:bodyPr/>
          <a:lstStyle>
            <a:lvl1pPr marL="0" indent="0">
              <a:buFontTx/>
              <a:buNone/>
              <a:defRPr>
                <a:solidFill>
                  <a:schemeClr val="bg2">
                    <a:lumMod val="50000"/>
                  </a:schemeClr>
                </a:solidFill>
              </a:defRPr>
            </a:lvl1pPr>
          </a:lstStyle>
          <a:p>
            <a:endParaRPr lang="en-GB"/>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569767158"/>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Timeline 1">
    <p:bg>
      <p:bgPr>
        <a:solidFill>
          <a:srgbClr val="0E2432"/>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0BDB9FAC-4EA5-91E1-D557-75735A714C60}"/>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66834388-67FB-5B79-C7E2-8E0D0FBFD4EF}"/>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A3FFB076-175D-7B51-3D5F-77318B6FCB7D}"/>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C5342441-F3C6-CC08-5E04-E501EDED0F6F}"/>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A2F26C7B-50DE-D057-2090-4BFCE3D041D3}"/>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6E786F64-02AD-19ED-F84C-F422A08A722E}"/>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A7D4B3A3-4A06-88B8-9078-6C04207F573E}"/>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ABF4F9A5-2015-E3F8-2C4F-C7796C5C6AB8}"/>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DF9D25D3-9194-5CF0-D2D9-1D987CBEF17B}"/>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684800316"/>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userDrawn="1">
  <p:cSld name="Timeline 2">
    <p:bg>
      <p:bgPr>
        <a:solidFill>
          <a:srgbClr val="706CB2"/>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D659B242-5545-2634-A277-49DC94EDCB7A}"/>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A9767006-8F9D-826F-6088-95A52A0BCFEA}"/>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B43DB87C-68A8-B9A7-7E45-729A185BE610}"/>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46D89EE2-833C-726E-F542-3BFC380B60C0}"/>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334899AA-7534-2DF3-5D22-B3242EF45FF6}"/>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EA40D1E0-DF9A-CBFB-CFD5-79E8139C081C}"/>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866F45BF-31A2-6E8A-2972-9C102683B598}"/>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B1AF958C-0C54-A106-6B02-2413F9AD9B66}"/>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EE98D67F-17FC-53B7-56C5-F3DD8D0D741B}"/>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326749335"/>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Timeline 3">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chemeClr val="bg1"/>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rgbClr val="0E243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rgbClr val="0E243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rgbClr val="0E243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706CB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706CB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706CB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rgbClr val="0E243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rgbClr val="0E243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rgbClr val="0E243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706CB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706CB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706CB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Tree>
    <p:extLst>
      <p:ext uri="{BB962C8B-B14F-4D97-AF65-F5344CB8AC3E}">
        <p14:creationId xmlns:p14="http://schemas.microsoft.com/office/powerpoint/2010/main" val="484949468"/>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Timeline 4">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rgbClr val="0E2432"/>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chemeClr val="bg1"/>
          </a:solidFill>
          <a:ln w="63500" cap="sq">
            <a:solidFill>
              <a:srgbClr val="706CB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chemeClr val="bg1"/>
          </a:solidFill>
          <a:ln w="63500" cap="sq">
            <a:solidFill>
              <a:srgbClr val="706CB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chemeClr val="bg1"/>
          </a:solidFill>
          <a:ln w="63500" cap="sq">
            <a:solidFill>
              <a:srgbClr val="706CB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706CB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706CB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706CB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chemeClr val="bg1"/>
          </a:solidFill>
          <a:ln w="63500" cap="sq">
            <a:solidFill>
              <a:srgbClr val="706CB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chemeClr val="bg1"/>
          </a:solidFill>
          <a:ln w="63500" cap="sq">
            <a:solidFill>
              <a:srgbClr val="706CB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chemeClr val="bg1"/>
          </a:solidFill>
          <a:ln w="63500" cap="sq">
            <a:solidFill>
              <a:srgbClr val="706CB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706CB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706CB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706CB2"/>
          </a:solidFill>
          <a:ln w="63500" cap="sq">
            <a:solidFill>
              <a:srgbClr val="706CB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pic>
        <p:nvPicPr>
          <p:cNvPr id="91" name="Picture 90">
            <a:extLst>
              <a:ext uri="{FF2B5EF4-FFF2-40B4-BE49-F238E27FC236}">
                <a16:creationId xmlns:a16="http://schemas.microsoft.com/office/drawing/2014/main" id="{1CB0C554-63C6-7679-8672-9C1C4D794209}"/>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1419492942"/>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Meet The Team">
    <p:bg>
      <p:bgPr>
        <a:solidFill>
          <a:schemeClr val="bg1"/>
        </a:solidFill>
        <a:effectLst/>
      </p:bgPr>
    </p:bg>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1A764735-FAA6-3190-321C-3192A5D6ADD0}"/>
              </a:ext>
            </a:extLst>
          </p:cNvPr>
          <p:cNvSpPr/>
          <p:nvPr userDrawn="1"/>
        </p:nvSpPr>
        <p:spPr>
          <a:xfrm>
            <a:off x="0" y="4365961"/>
            <a:ext cx="32511999" cy="13922039"/>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3200"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1545606" y="1562735"/>
            <a:ext cx="30156768"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Meet the team</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Picture Placeholder 10">
            <a:extLst>
              <a:ext uri="{FF2B5EF4-FFF2-40B4-BE49-F238E27FC236}">
                <a16:creationId xmlns:a16="http://schemas.microsoft.com/office/drawing/2014/main" id="{E6A05909-953F-CE87-0F19-A1A71C163F45}"/>
              </a:ext>
            </a:extLst>
          </p:cNvPr>
          <p:cNvSpPr>
            <a:spLocks noGrp="1"/>
          </p:cNvSpPr>
          <p:nvPr>
            <p:ph type="pic" sz="quarter" idx="11" hasCustomPrompt="1"/>
          </p:nvPr>
        </p:nvSpPr>
        <p:spPr>
          <a:xfrm>
            <a:off x="1545606" y="5183096"/>
            <a:ext cx="3145806" cy="3145806"/>
          </a:xfrm>
          <a:prstGeom prst="ellipse">
            <a:avLst/>
          </a:prstGeom>
          <a:solidFill>
            <a:srgbClr val="706CB2"/>
          </a:solidFill>
        </p:spPr>
        <p:txBody>
          <a:bodyPr tIns="288000">
            <a:normAutofit/>
          </a:bodyPr>
          <a:lstStyle>
            <a:lvl1pPr marL="0" indent="0" algn="ctr">
              <a:buFontTx/>
              <a:buNone/>
              <a:defRPr sz="3200"/>
            </a:lvl1pPr>
          </a:lstStyle>
          <a:p>
            <a:r>
              <a:rPr lang="en-GB"/>
              <a:t>Photo</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5177806"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5177806"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1" name="Picture Placeholder 10">
            <a:extLst>
              <a:ext uri="{FF2B5EF4-FFF2-40B4-BE49-F238E27FC236}">
                <a16:creationId xmlns:a16="http://schemas.microsoft.com/office/drawing/2014/main" id="{07A3D379-D9D0-7340-77C7-442211BAE515}"/>
              </a:ext>
            </a:extLst>
          </p:cNvPr>
          <p:cNvSpPr>
            <a:spLocks noGrp="1"/>
          </p:cNvSpPr>
          <p:nvPr>
            <p:ph type="pic" sz="quarter" idx="14" hasCustomPrompt="1"/>
          </p:nvPr>
        </p:nvSpPr>
        <p:spPr>
          <a:xfrm>
            <a:off x="11959608" y="5183096"/>
            <a:ext cx="3145806" cy="3145806"/>
          </a:xfrm>
          <a:prstGeom prst="ellipse">
            <a:avLst/>
          </a:prstGeom>
          <a:solidFill>
            <a:srgbClr val="706CB2"/>
          </a:solidFill>
        </p:spPr>
        <p:txBody>
          <a:bodyPr tIns="288000">
            <a:normAutofit/>
          </a:bodyPr>
          <a:lstStyle>
            <a:lvl1pPr marL="0" indent="0" algn="ctr">
              <a:buFontTx/>
              <a:buNone/>
              <a:defRPr sz="3200"/>
            </a:lvl1pPr>
          </a:lstStyle>
          <a:p>
            <a:r>
              <a:rPr lang="en-GB"/>
              <a:t>Photo</a:t>
            </a:r>
          </a:p>
        </p:txBody>
      </p:sp>
      <p:sp>
        <p:nvSpPr>
          <p:cNvPr id="32" name="Text Placeholder 14">
            <a:extLst>
              <a:ext uri="{FF2B5EF4-FFF2-40B4-BE49-F238E27FC236}">
                <a16:creationId xmlns:a16="http://schemas.microsoft.com/office/drawing/2014/main" id="{3A24B5C8-719F-70F2-53BB-BA4C2F154FC8}"/>
              </a:ext>
            </a:extLst>
          </p:cNvPr>
          <p:cNvSpPr>
            <a:spLocks noGrp="1"/>
          </p:cNvSpPr>
          <p:nvPr>
            <p:ph type="body" sz="quarter" idx="15" hasCustomPrompt="1"/>
          </p:nvPr>
        </p:nvSpPr>
        <p:spPr>
          <a:xfrm>
            <a:off x="15591808"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3" name="Text Placeholder 17">
            <a:extLst>
              <a:ext uri="{FF2B5EF4-FFF2-40B4-BE49-F238E27FC236}">
                <a16:creationId xmlns:a16="http://schemas.microsoft.com/office/drawing/2014/main" id="{02367384-A055-2022-B30F-2F13A84A5E7D}"/>
              </a:ext>
            </a:extLst>
          </p:cNvPr>
          <p:cNvSpPr>
            <a:spLocks noGrp="1"/>
          </p:cNvSpPr>
          <p:nvPr>
            <p:ph type="body" sz="quarter" idx="16" hasCustomPrompt="1"/>
          </p:nvPr>
        </p:nvSpPr>
        <p:spPr>
          <a:xfrm>
            <a:off x="15591808"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4" name="Picture Placeholder 10">
            <a:extLst>
              <a:ext uri="{FF2B5EF4-FFF2-40B4-BE49-F238E27FC236}">
                <a16:creationId xmlns:a16="http://schemas.microsoft.com/office/drawing/2014/main" id="{0B7A3671-0FE2-0466-545F-92EACA3A5540}"/>
              </a:ext>
            </a:extLst>
          </p:cNvPr>
          <p:cNvSpPr>
            <a:spLocks noGrp="1"/>
          </p:cNvSpPr>
          <p:nvPr>
            <p:ph type="pic" sz="quarter" idx="17" hasCustomPrompt="1"/>
          </p:nvPr>
        </p:nvSpPr>
        <p:spPr>
          <a:xfrm>
            <a:off x="22275179" y="5218791"/>
            <a:ext cx="3145806" cy="3145806"/>
          </a:xfrm>
          <a:prstGeom prst="ellipse">
            <a:avLst/>
          </a:prstGeom>
          <a:solidFill>
            <a:srgbClr val="706CB2"/>
          </a:solidFill>
        </p:spPr>
        <p:txBody>
          <a:bodyPr tIns="288000">
            <a:normAutofit/>
          </a:bodyPr>
          <a:lstStyle>
            <a:lvl1pPr marL="0" indent="0" algn="ctr">
              <a:buFontTx/>
              <a:buNone/>
              <a:defRPr sz="3200"/>
            </a:lvl1pPr>
          </a:lstStyle>
          <a:p>
            <a:r>
              <a:rPr lang="en-GB"/>
              <a:t>Photo</a:t>
            </a:r>
          </a:p>
        </p:txBody>
      </p:sp>
      <p:sp>
        <p:nvSpPr>
          <p:cNvPr id="35" name="Text Placeholder 14">
            <a:extLst>
              <a:ext uri="{FF2B5EF4-FFF2-40B4-BE49-F238E27FC236}">
                <a16:creationId xmlns:a16="http://schemas.microsoft.com/office/drawing/2014/main" id="{FA41745B-95AC-6E6B-32A3-8D77E5FE3D82}"/>
              </a:ext>
            </a:extLst>
          </p:cNvPr>
          <p:cNvSpPr>
            <a:spLocks noGrp="1"/>
          </p:cNvSpPr>
          <p:nvPr>
            <p:ph type="body" sz="quarter" idx="18" hasCustomPrompt="1"/>
          </p:nvPr>
        </p:nvSpPr>
        <p:spPr>
          <a:xfrm>
            <a:off x="25907379" y="5625191"/>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6" name="Text Placeholder 17">
            <a:extLst>
              <a:ext uri="{FF2B5EF4-FFF2-40B4-BE49-F238E27FC236}">
                <a16:creationId xmlns:a16="http://schemas.microsoft.com/office/drawing/2014/main" id="{8CFD1DC0-BC06-A75E-E757-B79B843903D1}"/>
              </a:ext>
            </a:extLst>
          </p:cNvPr>
          <p:cNvSpPr>
            <a:spLocks noGrp="1"/>
          </p:cNvSpPr>
          <p:nvPr>
            <p:ph type="body" sz="quarter" idx="19" hasCustomPrompt="1"/>
          </p:nvPr>
        </p:nvSpPr>
        <p:spPr>
          <a:xfrm>
            <a:off x="25907379" y="6996791"/>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7" name="Picture Placeholder 10">
            <a:extLst>
              <a:ext uri="{FF2B5EF4-FFF2-40B4-BE49-F238E27FC236}">
                <a16:creationId xmlns:a16="http://schemas.microsoft.com/office/drawing/2014/main" id="{70AC3881-8028-AF35-6BD6-EE16CF84EF17}"/>
              </a:ext>
            </a:extLst>
          </p:cNvPr>
          <p:cNvSpPr>
            <a:spLocks noGrp="1"/>
          </p:cNvSpPr>
          <p:nvPr>
            <p:ph type="pic" sz="quarter" idx="20" hasCustomPrompt="1"/>
          </p:nvPr>
        </p:nvSpPr>
        <p:spPr>
          <a:xfrm>
            <a:off x="7311406" y="9273990"/>
            <a:ext cx="3145806" cy="3145806"/>
          </a:xfrm>
          <a:prstGeom prst="ellipse">
            <a:avLst/>
          </a:prstGeom>
          <a:solidFill>
            <a:srgbClr val="706CB2"/>
          </a:solidFill>
        </p:spPr>
        <p:txBody>
          <a:bodyPr tIns="288000">
            <a:normAutofit/>
          </a:bodyPr>
          <a:lstStyle>
            <a:lvl1pPr marL="0" indent="0" algn="ctr">
              <a:buFontTx/>
              <a:buNone/>
              <a:defRPr sz="3200"/>
            </a:lvl1pPr>
          </a:lstStyle>
          <a:p>
            <a:r>
              <a:rPr lang="en-GB"/>
              <a:t>Photo</a:t>
            </a:r>
          </a:p>
        </p:txBody>
      </p:sp>
      <p:sp>
        <p:nvSpPr>
          <p:cNvPr id="38" name="Text Placeholder 14">
            <a:extLst>
              <a:ext uri="{FF2B5EF4-FFF2-40B4-BE49-F238E27FC236}">
                <a16:creationId xmlns:a16="http://schemas.microsoft.com/office/drawing/2014/main" id="{96B7A565-3694-DF6A-03D9-A45CFD86AEFE}"/>
              </a:ext>
            </a:extLst>
          </p:cNvPr>
          <p:cNvSpPr>
            <a:spLocks noGrp="1"/>
          </p:cNvSpPr>
          <p:nvPr>
            <p:ph type="body" sz="quarter" idx="21" hasCustomPrompt="1"/>
          </p:nvPr>
        </p:nvSpPr>
        <p:spPr>
          <a:xfrm>
            <a:off x="10943606"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9" name="Text Placeholder 17">
            <a:extLst>
              <a:ext uri="{FF2B5EF4-FFF2-40B4-BE49-F238E27FC236}">
                <a16:creationId xmlns:a16="http://schemas.microsoft.com/office/drawing/2014/main" id="{6A55216E-EB47-2AD1-0AE7-1CE2875E1849}"/>
              </a:ext>
            </a:extLst>
          </p:cNvPr>
          <p:cNvSpPr>
            <a:spLocks noGrp="1"/>
          </p:cNvSpPr>
          <p:nvPr>
            <p:ph type="body" sz="quarter" idx="22" hasCustomPrompt="1"/>
          </p:nvPr>
        </p:nvSpPr>
        <p:spPr>
          <a:xfrm>
            <a:off x="10943606"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0" name="Picture Placeholder 10">
            <a:extLst>
              <a:ext uri="{FF2B5EF4-FFF2-40B4-BE49-F238E27FC236}">
                <a16:creationId xmlns:a16="http://schemas.microsoft.com/office/drawing/2014/main" id="{92AFDCB9-6EC9-6B7D-DB3F-0345524BD0C5}"/>
              </a:ext>
            </a:extLst>
          </p:cNvPr>
          <p:cNvSpPr>
            <a:spLocks noGrp="1"/>
          </p:cNvSpPr>
          <p:nvPr>
            <p:ph type="pic" sz="quarter" idx="23" hasCustomPrompt="1"/>
          </p:nvPr>
        </p:nvSpPr>
        <p:spPr>
          <a:xfrm>
            <a:off x="17725408" y="9273990"/>
            <a:ext cx="3145806" cy="3145806"/>
          </a:xfrm>
          <a:prstGeom prst="ellipse">
            <a:avLst/>
          </a:prstGeom>
          <a:solidFill>
            <a:srgbClr val="706CB2"/>
          </a:solidFill>
        </p:spPr>
        <p:txBody>
          <a:bodyPr tIns="288000">
            <a:normAutofit/>
          </a:bodyPr>
          <a:lstStyle>
            <a:lvl1pPr marL="0" indent="0" algn="ctr">
              <a:buFontTx/>
              <a:buNone/>
              <a:defRPr sz="3200"/>
            </a:lvl1pPr>
          </a:lstStyle>
          <a:p>
            <a:r>
              <a:rPr lang="en-GB"/>
              <a:t>Photo</a:t>
            </a:r>
          </a:p>
        </p:txBody>
      </p:sp>
      <p:sp>
        <p:nvSpPr>
          <p:cNvPr id="41" name="Text Placeholder 14">
            <a:extLst>
              <a:ext uri="{FF2B5EF4-FFF2-40B4-BE49-F238E27FC236}">
                <a16:creationId xmlns:a16="http://schemas.microsoft.com/office/drawing/2014/main" id="{14927227-E7CB-D4FC-887C-0830ADC71C37}"/>
              </a:ext>
            </a:extLst>
          </p:cNvPr>
          <p:cNvSpPr>
            <a:spLocks noGrp="1"/>
          </p:cNvSpPr>
          <p:nvPr>
            <p:ph type="body" sz="quarter" idx="24" hasCustomPrompt="1"/>
          </p:nvPr>
        </p:nvSpPr>
        <p:spPr>
          <a:xfrm>
            <a:off x="21357608"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2" name="Text Placeholder 17">
            <a:extLst>
              <a:ext uri="{FF2B5EF4-FFF2-40B4-BE49-F238E27FC236}">
                <a16:creationId xmlns:a16="http://schemas.microsoft.com/office/drawing/2014/main" id="{1D99CD9A-E75B-7390-7B18-CF9826213657}"/>
              </a:ext>
            </a:extLst>
          </p:cNvPr>
          <p:cNvSpPr>
            <a:spLocks noGrp="1"/>
          </p:cNvSpPr>
          <p:nvPr>
            <p:ph type="body" sz="quarter" idx="25" hasCustomPrompt="1"/>
          </p:nvPr>
        </p:nvSpPr>
        <p:spPr>
          <a:xfrm>
            <a:off x="21357608"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6" name="Picture Placeholder 10">
            <a:extLst>
              <a:ext uri="{FF2B5EF4-FFF2-40B4-BE49-F238E27FC236}">
                <a16:creationId xmlns:a16="http://schemas.microsoft.com/office/drawing/2014/main" id="{4072AB04-1930-AE0D-FB3E-8BB61DE7D0CE}"/>
              </a:ext>
            </a:extLst>
          </p:cNvPr>
          <p:cNvSpPr>
            <a:spLocks noGrp="1"/>
          </p:cNvSpPr>
          <p:nvPr>
            <p:ph type="pic" sz="quarter" idx="26" hasCustomPrompt="1"/>
          </p:nvPr>
        </p:nvSpPr>
        <p:spPr>
          <a:xfrm>
            <a:off x="1545608" y="13125252"/>
            <a:ext cx="3145806" cy="3145806"/>
          </a:xfrm>
          <a:prstGeom prst="ellipse">
            <a:avLst/>
          </a:prstGeom>
          <a:solidFill>
            <a:srgbClr val="706CB2"/>
          </a:solidFill>
        </p:spPr>
        <p:txBody>
          <a:bodyPr tIns="288000">
            <a:normAutofit/>
          </a:bodyPr>
          <a:lstStyle>
            <a:lvl1pPr marL="0" indent="0" algn="ctr">
              <a:buFontTx/>
              <a:buNone/>
              <a:defRPr sz="3200"/>
            </a:lvl1pPr>
          </a:lstStyle>
          <a:p>
            <a:r>
              <a:rPr lang="en-GB"/>
              <a:t>Photo</a:t>
            </a:r>
          </a:p>
        </p:txBody>
      </p:sp>
      <p:sp>
        <p:nvSpPr>
          <p:cNvPr id="47" name="Text Placeholder 14">
            <a:extLst>
              <a:ext uri="{FF2B5EF4-FFF2-40B4-BE49-F238E27FC236}">
                <a16:creationId xmlns:a16="http://schemas.microsoft.com/office/drawing/2014/main" id="{5BC080B6-BD37-54AD-E555-BE9B6F6B555B}"/>
              </a:ext>
            </a:extLst>
          </p:cNvPr>
          <p:cNvSpPr>
            <a:spLocks noGrp="1"/>
          </p:cNvSpPr>
          <p:nvPr>
            <p:ph type="body" sz="quarter" idx="27" hasCustomPrompt="1"/>
          </p:nvPr>
        </p:nvSpPr>
        <p:spPr>
          <a:xfrm>
            <a:off x="5177808"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8" name="Text Placeholder 17">
            <a:extLst>
              <a:ext uri="{FF2B5EF4-FFF2-40B4-BE49-F238E27FC236}">
                <a16:creationId xmlns:a16="http://schemas.microsoft.com/office/drawing/2014/main" id="{7783BC12-FF25-5235-1A91-B3C5B06FB8AB}"/>
              </a:ext>
            </a:extLst>
          </p:cNvPr>
          <p:cNvSpPr>
            <a:spLocks noGrp="1"/>
          </p:cNvSpPr>
          <p:nvPr>
            <p:ph type="body" sz="quarter" idx="28" hasCustomPrompt="1"/>
          </p:nvPr>
        </p:nvSpPr>
        <p:spPr>
          <a:xfrm>
            <a:off x="5177808"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9" name="Picture Placeholder 10">
            <a:extLst>
              <a:ext uri="{FF2B5EF4-FFF2-40B4-BE49-F238E27FC236}">
                <a16:creationId xmlns:a16="http://schemas.microsoft.com/office/drawing/2014/main" id="{D5AC4149-C7E8-C4AE-F9B3-5A1CFEC24F89}"/>
              </a:ext>
            </a:extLst>
          </p:cNvPr>
          <p:cNvSpPr>
            <a:spLocks noGrp="1"/>
          </p:cNvSpPr>
          <p:nvPr>
            <p:ph type="pic" sz="quarter" idx="29" hasCustomPrompt="1"/>
          </p:nvPr>
        </p:nvSpPr>
        <p:spPr>
          <a:xfrm>
            <a:off x="11959610" y="13125252"/>
            <a:ext cx="3145806" cy="3145806"/>
          </a:xfrm>
          <a:prstGeom prst="ellipse">
            <a:avLst/>
          </a:prstGeom>
          <a:solidFill>
            <a:srgbClr val="706CB2"/>
          </a:solidFill>
        </p:spPr>
        <p:txBody>
          <a:bodyPr tIns="288000">
            <a:normAutofit/>
          </a:bodyPr>
          <a:lstStyle>
            <a:lvl1pPr marL="0" indent="0" algn="ctr">
              <a:buFontTx/>
              <a:buNone/>
              <a:defRPr sz="3200"/>
            </a:lvl1pPr>
          </a:lstStyle>
          <a:p>
            <a:r>
              <a:rPr lang="en-GB"/>
              <a:t>Photo</a:t>
            </a:r>
          </a:p>
        </p:txBody>
      </p:sp>
      <p:sp>
        <p:nvSpPr>
          <p:cNvPr id="50" name="Text Placeholder 14">
            <a:extLst>
              <a:ext uri="{FF2B5EF4-FFF2-40B4-BE49-F238E27FC236}">
                <a16:creationId xmlns:a16="http://schemas.microsoft.com/office/drawing/2014/main" id="{4A126325-0835-3CBB-961A-0B7E59A6F06F}"/>
              </a:ext>
            </a:extLst>
          </p:cNvPr>
          <p:cNvSpPr>
            <a:spLocks noGrp="1"/>
          </p:cNvSpPr>
          <p:nvPr>
            <p:ph type="body" sz="quarter" idx="30" hasCustomPrompt="1"/>
          </p:nvPr>
        </p:nvSpPr>
        <p:spPr>
          <a:xfrm>
            <a:off x="15591810"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1" name="Text Placeholder 17">
            <a:extLst>
              <a:ext uri="{FF2B5EF4-FFF2-40B4-BE49-F238E27FC236}">
                <a16:creationId xmlns:a16="http://schemas.microsoft.com/office/drawing/2014/main" id="{C789064A-DA47-0D97-A520-648503729F11}"/>
              </a:ext>
            </a:extLst>
          </p:cNvPr>
          <p:cNvSpPr>
            <a:spLocks noGrp="1"/>
          </p:cNvSpPr>
          <p:nvPr>
            <p:ph type="body" sz="quarter" idx="31" hasCustomPrompt="1"/>
          </p:nvPr>
        </p:nvSpPr>
        <p:spPr>
          <a:xfrm>
            <a:off x="15591810"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52" name="Picture Placeholder 10">
            <a:extLst>
              <a:ext uri="{FF2B5EF4-FFF2-40B4-BE49-F238E27FC236}">
                <a16:creationId xmlns:a16="http://schemas.microsoft.com/office/drawing/2014/main" id="{6550BA89-AC6C-FE38-687B-37D6B43BB006}"/>
              </a:ext>
            </a:extLst>
          </p:cNvPr>
          <p:cNvSpPr>
            <a:spLocks noGrp="1"/>
          </p:cNvSpPr>
          <p:nvPr>
            <p:ph type="pic" sz="quarter" idx="32" hasCustomPrompt="1"/>
          </p:nvPr>
        </p:nvSpPr>
        <p:spPr>
          <a:xfrm>
            <a:off x="22275181" y="13160947"/>
            <a:ext cx="3145806" cy="3145806"/>
          </a:xfrm>
          <a:prstGeom prst="ellipse">
            <a:avLst/>
          </a:prstGeom>
          <a:solidFill>
            <a:srgbClr val="706CB2"/>
          </a:solidFill>
        </p:spPr>
        <p:txBody>
          <a:bodyPr tIns="288000">
            <a:normAutofit/>
          </a:bodyPr>
          <a:lstStyle>
            <a:lvl1pPr marL="0" indent="0" algn="ctr">
              <a:buFontTx/>
              <a:buNone/>
              <a:defRPr sz="3200"/>
            </a:lvl1pPr>
          </a:lstStyle>
          <a:p>
            <a:r>
              <a:rPr lang="en-GB"/>
              <a:t>Photo</a:t>
            </a:r>
          </a:p>
        </p:txBody>
      </p:sp>
      <p:sp>
        <p:nvSpPr>
          <p:cNvPr id="53" name="Text Placeholder 14">
            <a:extLst>
              <a:ext uri="{FF2B5EF4-FFF2-40B4-BE49-F238E27FC236}">
                <a16:creationId xmlns:a16="http://schemas.microsoft.com/office/drawing/2014/main" id="{3C08E7BE-077C-3DD3-FF4C-BE9CFADAA9D6}"/>
              </a:ext>
            </a:extLst>
          </p:cNvPr>
          <p:cNvSpPr>
            <a:spLocks noGrp="1"/>
          </p:cNvSpPr>
          <p:nvPr>
            <p:ph type="body" sz="quarter" idx="33" hasCustomPrompt="1"/>
          </p:nvPr>
        </p:nvSpPr>
        <p:spPr>
          <a:xfrm>
            <a:off x="25907381" y="13567347"/>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4" name="Text Placeholder 17">
            <a:extLst>
              <a:ext uri="{FF2B5EF4-FFF2-40B4-BE49-F238E27FC236}">
                <a16:creationId xmlns:a16="http://schemas.microsoft.com/office/drawing/2014/main" id="{F16E1B2F-1005-16C6-A38E-7F0E78B913D0}"/>
              </a:ext>
            </a:extLst>
          </p:cNvPr>
          <p:cNvSpPr>
            <a:spLocks noGrp="1"/>
          </p:cNvSpPr>
          <p:nvPr>
            <p:ph type="body" sz="quarter" idx="34" hasCustomPrompt="1"/>
          </p:nvPr>
        </p:nvSpPr>
        <p:spPr>
          <a:xfrm>
            <a:off x="25907381" y="14938947"/>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83699317"/>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Percentage Stats Whit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706CB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706CB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706CB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706CB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Tree>
    <p:extLst>
      <p:ext uri="{BB962C8B-B14F-4D97-AF65-F5344CB8AC3E}">
        <p14:creationId xmlns:p14="http://schemas.microsoft.com/office/powerpoint/2010/main" val="3354247294"/>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userDrawn="1">
  <p:cSld name="Percentage Stats Slate">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solidFill>
                  <a:srgbClr val="706CB2"/>
                </a:solidFill>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706CB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solidFill>
                  <a:srgbClr val="706CB2"/>
                </a:solidFill>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706CB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solidFill>
                  <a:srgbClr val="706CB2"/>
                </a:solidFill>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706CB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solidFill>
                  <a:srgbClr val="706CB2"/>
                </a:solidFill>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706CB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423606688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userDrawn="1">
  <p:cSld name="2 Icon Boxes">
    <p:bg>
      <p:bgPr>
        <a:solidFill>
          <a:srgbClr val="706CB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3"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7034591"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22797512"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7" name="Text Placeholder 11">
            <a:extLst>
              <a:ext uri="{FF2B5EF4-FFF2-40B4-BE49-F238E27FC236}">
                <a16:creationId xmlns:a16="http://schemas.microsoft.com/office/drawing/2014/main" id="{A208D5CB-412C-E27F-A6D7-E05769005746}"/>
              </a:ext>
            </a:extLst>
          </p:cNvPr>
          <p:cNvSpPr>
            <a:spLocks noGrp="1"/>
          </p:cNvSpPr>
          <p:nvPr>
            <p:ph type="body" sz="quarter" idx="31"/>
          </p:nvPr>
        </p:nvSpPr>
        <p:spPr>
          <a:xfrm>
            <a:off x="17308524"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A8D5A08E-71A7-EEB0-E848-E09FE8EC9A58}"/>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2372301157"/>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Icon Boxes">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4" y="8588827"/>
            <a:ext cx="6659555" cy="7846243"/>
          </a:xfrm>
          <a:solidFill>
            <a:srgbClr val="0E2432"/>
          </a:solidFill>
        </p:spPr>
        <p:txBody>
          <a:bodyPr lIns="720000" tIns="720000" rIns="720000" bIns="720000">
            <a:normAutofit/>
          </a:bodyPr>
          <a:lstStyle>
            <a:lvl1pPr marL="0" indent="0">
              <a:buClr>
                <a:schemeClr val="bg1"/>
              </a:buClr>
              <a:buFontTx/>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9378009"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17210414"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Text Placeholder 11">
            <a:extLst>
              <a:ext uri="{FF2B5EF4-FFF2-40B4-BE49-F238E27FC236}">
                <a16:creationId xmlns:a16="http://schemas.microsoft.com/office/drawing/2014/main" id="{2BE0266D-15CC-FC7F-158E-DBE3C803B032}"/>
              </a:ext>
            </a:extLst>
          </p:cNvPr>
          <p:cNvSpPr>
            <a:spLocks noGrp="1"/>
          </p:cNvSpPr>
          <p:nvPr>
            <p:ph type="body" sz="quarter" idx="28"/>
          </p:nvPr>
        </p:nvSpPr>
        <p:spPr>
          <a:xfrm>
            <a:off x="25042818" y="8588826"/>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3167445" y="4475162"/>
            <a:ext cx="3415871" cy="3417553"/>
          </a:xfrm>
          <a:prstGeom prst="ellipse">
            <a:avLst/>
          </a:prstGeom>
          <a:solidFill>
            <a:srgbClr val="706CB2"/>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10999850" y="4475162"/>
            <a:ext cx="3415871" cy="3417553"/>
          </a:xfrm>
          <a:prstGeom prst="ellipse">
            <a:avLst/>
          </a:prstGeom>
          <a:solidFill>
            <a:srgbClr val="706CB2"/>
          </a:solidFill>
        </p:spPr>
        <p:txBody>
          <a:bodyPr>
            <a:normAutofit/>
          </a:bodyPr>
          <a:lstStyle>
            <a:lvl1pPr marL="0" indent="0" algn="ctr">
              <a:buFontTx/>
              <a:buNone/>
              <a:defRPr sz="4400">
                <a:solidFill>
                  <a:schemeClr val="bg1"/>
                </a:solidFill>
              </a:defRPr>
            </a:lvl1pPr>
          </a:lstStyle>
          <a:p>
            <a:r>
              <a:rPr lang="en-GB"/>
              <a:t>Icon</a:t>
            </a:r>
          </a:p>
        </p:txBody>
      </p:sp>
      <p:sp>
        <p:nvSpPr>
          <p:cNvPr id="16" name="Picture Placeholder 12">
            <a:extLst>
              <a:ext uri="{FF2B5EF4-FFF2-40B4-BE49-F238E27FC236}">
                <a16:creationId xmlns:a16="http://schemas.microsoft.com/office/drawing/2014/main" id="{E3D4349B-2389-D31C-CCE3-BF9771BE830B}"/>
              </a:ext>
            </a:extLst>
          </p:cNvPr>
          <p:cNvSpPr>
            <a:spLocks noGrp="1"/>
          </p:cNvSpPr>
          <p:nvPr>
            <p:ph type="pic" sz="quarter" idx="31" hasCustomPrompt="1"/>
          </p:nvPr>
        </p:nvSpPr>
        <p:spPr>
          <a:xfrm>
            <a:off x="18832255" y="4475162"/>
            <a:ext cx="3415871" cy="3417553"/>
          </a:xfrm>
          <a:prstGeom prst="ellipse">
            <a:avLst/>
          </a:prstGeom>
          <a:solidFill>
            <a:srgbClr val="706CB2"/>
          </a:solidFill>
        </p:spPr>
        <p:txBody>
          <a:bodyPr>
            <a:normAutofit/>
          </a:bodyPr>
          <a:lstStyle>
            <a:lvl1pPr marL="0" indent="0" algn="ctr">
              <a:buFontTx/>
              <a:buNone/>
              <a:defRPr sz="4400">
                <a:solidFill>
                  <a:schemeClr val="bg1"/>
                </a:solidFill>
              </a:defRPr>
            </a:lvl1pPr>
          </a:lstStyle>
          <a:p>
            <a:r>
              <a:rPr lang="en-GB"/>
              <a:t>Icon</a:t>
            </a:r>
          </a:p>
        </p:txBody>
      </p:sp>
      <p:sp>
        <p:nvSpPr>
          <p:cNvPr id="17" name="Picture Placeholder 12">
            <a:extLst>
              <a:ext uri="{FF2B5EF4-FFF2-40B4-BE49-F238E27FC236}">
                <a16:creationId xmlns:a16="http://schemas.microsoft.com/office/drawing/2014/main" id="{AF8D34A5-705D-68DF-9951-9974EC956F55}"/>
              </a:ext>
            </a:extLst>
          </p:cNvPr>
          <p:cNvSpPr>
            <a:spLocks noGrp="1"/>
          </p:cNvSpPr>
          <p:nvPr>
            <p:ph type="pic" sz="quarter" idx="32" hasCustomPrompt="1"/>
          </p:nvPr>
        </p:nvSpPr>
        <p:spPr>
          <a:xfrm>
            <a:off x="26664660" y="4475162"/>
            <a:ext cx="3415871" cy="3417553"/>
          </a:xfrm>
          <a:prstGeom prst="ellipse">
            <a:avLst/>
          </a:prstGeom>
          <a:solidFill>
            <a:srgbClr val="706CB2"/>
          </a:solidFill>
        </p:spPr>
        <p:txBody>
          <a:bodyPr>
            <a:normAutofit/>
          </a:bodyPr>
          <a:lstStyle>
            <a:lvl1pPr marL="0" indent="0" algn="ctr">
              <a:buFontTx/>
              <a:buNone/>
              <a:defRPr sz="4400">
                <a:solidFill>
                  <a:schemeClr val="bg1"/>
                </a:solidFill>
              </a:defRPr>
            </a:lvl1pPr>
          </a:lstStyle>
          <a:p>
            <a:r>
              <a:rPr lang="en-GB"/>
              <a:t>Icon</a:t>
            </a:r>
          </a:p>
        </p:txBody>
      </p:sp>
    </p:spTree>
    <p:extLst>
      <p:ext uri="{BB962C8B-B14F-4D97-AF65-F5344CB8AC3E}">
        <p14:creationId xmlns:p14="http://schemas.microsoft.com/office/powerpoint/2010/main" val="2908696628"/>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Vertica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gn="ct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2935068" y="4218621"/>
            <a:ext cx="1800000" cy="1800000"/>
          </a:xfrm>
          <a:prstGeom prst="ellipse">
            <a:avLst/>
          </a:prstGeom>
          <a:solidFill>
            <a:srgbClr val="706CB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8110020" y="4218621"/>
            <a:ext cx="1800000" cy="1800000"/>
          </a:xfrm>
          <a:prstGeom prst="ellipse">
            <a:avLst/>
          </a:prstGeom>
          <a:solidFill>
            <a:srgbClr val="706CB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3066535" y="4218621"/>
            <a:ext cx="1800000" cy="1800000"/>
          </a:xfrm>
          <a:prstGeom prst="ellipse">
            <a:avLst/>
          </a:prstGeom>
          <a:solidFill>
            <a:srgbClr val="706CB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8176790" y="4218621"/>
            <a:ext cx="1800000" cy="1800000"/>
          </a:xfrm>
          <a:prstGeom prst="ellipse">
            <a:avLst/>
          </a:prstGeom>
          <a:solidFill>
            <a:srgbClr val="706CB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23287045" y="4218621"/>
            <a:ext cx="1800000" cy="1800000"/>
          </a:xfrm>
          <a:prstGeom prst="ellipse">
            <a:avLst/>
          </a:prstGeom>
          <a:solidFill>
            <a:srgbClr val="706CB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28510459" y="4218621"/>
            <a:ext cx="1800000" cy="1800000"/>
          </a:xfrm>
          <a:prstGeom prst="ellipse">
            <a:avLst/>
          </a:prstGeom>
          <a:solidFill>
            <a:srgbClr val="706CB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Text Placeholder 11">
            <a:extLst>
              <a:ext uri="{FF2B5EF4-FFF2-40B4-BE49-F238E27FC236}">
                <a16:creationId xmlns:a16="http://schemas.microsoft.com/office/drawing/2014/main" id="{C961B203-A1CF-4D47-4991-DB7CA2794B67}"/>
              </a:ext>
            </a:extLst>
          </p:cNvPr>
          <p:cNvSpPr>
            <a:spLocks noGrp="1"/>
          </p:cNvSpPr>
          <p:nvPr>
            <p:ph type="body" sz="quarter" idx="14"/>
          </p:nvPr>
        </p:nvSpPr>
        <p:spPr>
          <a:xfrm>
            <a:off x="1545604"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510AD692-1F83-3BE9-CC47-2A037F735D76}"/>
              </a:ext>
            </a:extLst>
          </p:cNvPr>
          <p:cNvSpPr>
            <a:spLocks noGrp="1"/>
          </p:cNvSpPr>
          <p:nvPr>
            <p:ph type="body" sz="quarter" idx="25"/>
          </p:nvPr>
        </p:nvSpPr>
        <p:spPr>
          <a:xfrm>
            <a:off x="6720556"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Text Placeholder 11">
            <a:extLst>
              <a:ext uri="{FF2B5EF4-FFF2-40B4-BE49-F238E27FC236}">
                <a16:creationId xmlns:a16="http://schemas.microsoft.com/office/drawing/2014/main" id="{D02A02C8-535D-5AE3-CB09-94A6C902E86F}"/>
              </a:ext>
            </a:extLst>
          </p:cNvPr>
          <p:cNvSpPr>
            <a:spLocks noGrp="1"/>
          </p:cNvSpPr>
          <p:nvPr>
            <p:ph type="body" sz="quarter" idx="27"/>
          </p:nvPr>
        </p:nvSpPr>
        <p:spPr>
          <a:xfrm>
            <a:off x="11677071"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5" name="Text Placeholder 11">
            <a:extLst>
              <a:ext uri="{FF2B5EF4-FFF2-40B4-BE49-F238E27FC236}">
                <a16:creationId xmlns:a16="http://schemas.microsoft.com/office/drawing/2014/main" id="{54245936-44CA-B3C2-BEE8-8D1909D565D2}"/>
              </a:ext>
            </a:extLst>
          </p:cNvPr>
          <p:cNvSpPr>
            <a:spLocks noGrp="1"/>
          </p:cNvSpPr>
          <p:nvPr>
            <p:ph type="body" sz="quarter" idx="28"/>
          </p:nvPr>
        </p:nvSpPr>
        <p:spPr>
          <a:xfrm>
            <a:off x="16787326"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2" name="Text Placeholder 11">
            <a:extLst>
              <a:ext uri="{FF2B5EF4-FFF2-40B4-BE49-F238E27FC236}">
                <a16:creationId xmlns:a16="http://schemas.microsoft.com/office/drawing/2014/main" id="{C0BC2E73-60F4-8A62-5E58-B7919AD01899}"/>
              </a:ext>
            </a:extLst>
          </p:cNvPr>
          <p:cNvSpPr>
            <a:spLocks noGrp="1"/>
          </p:cNvSpPr>
          <p:nvPr>
            <p:ph type="body" sz="quarter" idx="29"/>
          </p:nvPr>
        </p:nvSpPr>
        <p:spPr>
          <a:xfrm>
            <a:off x="21897581"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3" name="Text Placeholder 11">
            <a:extLst>
              <a:ext uri="{FF2B5EF4-FFF2-40B4-BE49-F238E27FC236}">
                <a16:creationId xmlns:a16="http://schemas.microsoft.com/office/drawing/2014/main" id="{E3516BDC-A773-8F21-304C-377A518F1413}"/>
              </a:ext>
            </a:extLst>
          </p:cNvPr>
          <p:cNvSpPr>
            <a:spLocks noGrp="1"/>
          </p:cNvSpPr>
          <p:nvPr>
            <p:ph type="body" sz="quarter" idx="30"/>
          </p:nvPr>
        </p:nvSpPr>
        <p:spPr>
          <a:xfrm>
            <a:off x="27120995" y="8588825"/>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6" name="Text Placeholder 14">
            <a:extLst>
              <a:ext uri="{FF2B5EF4-FFF2-40B4-BE49-F238E27FC236}">
                <a16:creationId xmlns:a16="http://schemas.microsoft.com/office/drawing/2014/main" id="{64198126-C653-A514-DDDF-32E924C63F09}"/>
              </a:ext>
            </a:extLst>
          </p:cNvPr>
          <p:cNvSpPr>
            <a:spLocks noGrp="1"/>
          </p:cNvSpPr>
          <p:nvPr>
            <p:ph type="body" sz="quarter" idx="31" hasCustomPrompt="1"/>
          </p:nvPr>
        </p:nvSpPr>
        <p:spPr>
          <a:xfrm>
            <a:off x="1545604"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1" name="Text Placeholder 14">
            <a:extLst>
              <a:ext uri="{FF2B5EF4-FFF2-40B4-BE49-F238E27FC236}">
                <a16:creationId xmlns:a16="http://schemas.microsoft.com/office/drawing/2014/main" id="{8957B3F4-F6BA-F021-F8BD-55898630AF5D}"/>
              </a:ext>
            </a:extLst>
          </p:cNvPr>
          <p:cNvSpPr>
            <a:spLocks noGrp="1"/>
          </p:cNvSpPr>
          <p:nvPr>
            <p:ph type="body" sz="quarter" idx="32" hasCustomPrompt="1"/>
          </p:nvPr>
        </p:nvSpPr>
        <p:spPr>
          <a:xfrm>
            <a:off x="6720555"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2" name="Text Placeholder 14">
            <a:extLst>
              <a:ext uri="{FF2B5EF4-FFF2-40B4-BE49-F238E27FC236}">
                <a16:creationId xmlns:a16="http://schemas.microsoft.com/office/drawing/2014/main" id="{8F410F2C-4ACE-85C2-94D5-B7901E6C8001}"/>
              </a:ext>
            </a:extLst>
          </p:cNvPr>
          <p:cNvSpPr>
            <a:spLocks noGrp="1"/>
          </p:cNvSpPr>
          <p:nvPr>
            <p:ph type="body" sz="quarter" idx="33" hasCustomPrompt="1"/>
          </p:nvPr>
        </p:nvSpPr>
        <p:spPr>
          <a:xfrm>
            <a:off x="11677071"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3" name="Text Placeholder 14">
            <a:extLst>
              <a:ext uri="{FF2B5EF4-FFF2-40B4-BE49-F238E27FC236}">
                <a16:creationId xmlns:a16="http://schemas.microsoft.com/office/drawing/2014/main" id="{836C7636-B127-595C-AC39-DE76D39712A5}"/>
              </a:ext>
            </a:extLst>
          </p:cNvPr>
          <p:cNvSpPr>
            <a:spLocks noGrp="1"/>
          </p:cNvSpPr>
          <p:nvPr>
            <p:ph type="body" sz="quarter" idx="34" hasCustomPrompt="1"/>
          </p:nvPr>
        </p:nvSpPr>
        <p:spPr>
          <a:xfrm>
            <a:off x="1678732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4" name="Text Placeholder 14">
            <a:extLst>
              <a:ext uri="{FF2B5EF4-FFF2-40B4-BE49-F238E27FC236}">
                <a16:creationId xmlns:a16="http://schemas.microsoft.com/office/drawing/2014/main" id="{DFF9769C-D925-69B8-F7EF-C7082E9C02B9}"/>
              </a:ext>
            </a:extLst>
          </p:cNvPr>
          <p:cNvSpPr>
            <a:spLocks noGrp="1"/>
          </p:cNvSpPr>
          <p:nvPr>
            <p:ph type="body" sz="quarter" idx="35" hasCustomPrompt="1"/>
          </p:nvPr>
        </p:nvSpPr>
        <p:spPr>
          <a:xfrm>
            <a:off x="21897580"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5" name="Text Placeholder 14">
            <a:extLst>
              <a:ext uri="{FF2B5EF4-FFF2-40B4-BE49-F238E27FC236}">
                <a16:creationId xmlns:a16="http://schemas.microsoft.com/office/drawing/2014/main" id="{6DD7DEFA-A1F6-8EB6-B19D-332F9B1B4A5F}"/>
              </a:ext>
            </a:extLst>
          </p:cNvPr>
          <p:cNvSpPr>
            <a:spLocks noGrp="1"/>
          </p:cNvSpPr>
          <p:nvPr>
            <p:ph type="body" sz="quarter" idx="36" hasCustomPrompt="1"/>
          </p:nvPr>
        </p:nvSpPr>
        <p:spPr>
          <a:xfrm>
            <a:off x="2710408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Tree>
    <p:extLst>
      <p:ext uri="{BB962C8B-B14F-4D97-AF65-F5344CB8AC3E}">
        <p14:creationId xmlns:p14="http://schemas.microsoft.com/office/powerpoint/2010/main" val="1931150098"/>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Text and Quot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7" name="Rectangle 6">
            <a:extLst>
              <a:ext uri="{FF2B5EF4-FFF2-40B4-BE49-F238E27FC236}">
                <a16:creationId xmlns:a16="http://schemas.microsoft.com/office/drawing/2014/main" id="{946CEDD9-0841-FA02-88AB-19787EACBD9A}"/>
              </a:ext>
            </a:extLst>
          </p:cNvPr>
          <p:cNvSpPr/>
          <p:nvPr userDrawn="1"/>
        </p:nvSpPr>
        <p:spPr>
          <a:xfrm>
            <a:off x="17231360" y="1890762"/>
            <a:ext cx="13370560" cy="14516678"/>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Graphic 8" descr="Open quotation mark with solid fill">
            <a:extLst>
              <a:ext uri="{FF2B5EF4-FFF2-40B4-BE49-F238E27FC236}">
                <a16:creationId xmlns:a16="http://schemas.microsoft.com/office/drawing/2014/main" id="{6A0BD1AF-AF80-92CC-547F-45435586B30A}"/>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5621419" y="-1487908"/>
            <a:ext cx="6761716" cy="6761716"/>
          </a:xfrm>
          <a:prstGeom prst="rect">
            <a:avLst/>
          </a:prstGeom>
        </p:spPr>
      </p:pic>
      <p:pic>
        <p:nvPicPr>
          <p:cNvPr id="10" name="Graphic 9" descr="Open quotation mark with solid fill">
            <a:extLst>
              <a:ext uri="{FF2B5EF4-FFF2-40B4-BE49-F238E27FC236}">
                <a16:creationId xmlns:a16="http://schemas.microsoft.com/office/drawing/2014/main" id="{759506EE-E0E3-7468-083E-6C2B027DA7C3}"/>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5477439" y="13013135"/>
            <a:ext cx="6761716" cy="6761716"/>
          </a:xfrm>
          <a:prstGeom prst="rect">
            <a:avLst/>
          </a:prstGeom>
        </p:spPr>
      </p:pic>
      <p:sp>
        <p:nvSpPr>
          <p:cNvPr id="17" name="Text Placeholder 8">
            <a:extLst>
              <a:ext uri="{FF2B5EF4-FFF2-40B4-BE49-F238E27FC236}">
                <a16:creationId xmlns:a16="http://schemas.microsoft.com/office/drawing/2014/main" id="{0271418E-070F-3ED8-0942-68431797925A}"/>
              </a:ext>
            </a:extLst>
          </p:cNvPr>
          <p:cNvSpPr>
            <a:spLocks noGrp="1"/>
          </p:cNvSpPr>
          <p:nvPr>
            <p:ph type="body" sz="quarter" idx="14" hasCustomPrompt="1"/>
          </p:nvPr>
        </p:nvSpPr>
        <p:spPr>
          <a:xfrm>
            <a:off x="17231360" y="1890762"/>
            <a:ext cx="13370560" cy="14507478"/>
          </a:xfrm>
          <a:noFill/>
        </p:spPr>
        <p:txBody>
          <a:bodyPr lIns="1440000" tIns="2520000" rIns="1440000" bIns="2520000">
            <a:noAutofit/>
          </a:bodyPr>
          <a:lstStyle>
            <a:lvl1pPr marL="0" indent="0">
              <a:lnSpc>
                <a:spcPct val="100000"/>
              </a:lnSpc>
              <a:buFontTx/>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Tree>
    <p:extLst>
      <p:ext uri="{BB962C8B-B14F-4D97-AF65-F5344CB8AC3E}">
        <p14:creationId xmlns:p14="http://schemas.microsoft.com/office/powerpoint/2010/main" val="3152658051"/>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706CB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3157836" y="5422206"/>
            <a:ext cx="26127075" cy="3406675"/>
          </a:xfrm>
        </p:spPr>
        <p:txBody>
          <a:bodyPr wrap="square" lIns="0" tIns="108000" bIns="108000" anchor="b" anchorCtr="0">
            <a:spAutoFit/>
          </a:bodyPr>
          <a:lstStyle>
            <a:lvl1pPr algn="ctr">
              <a:lnSpc>
                <a:spcPct val="80000"/>
              </a:lnSpc>
              <a:defRPr sz="25900">
                <a:solidFill>
                  <a:schemeClr val="bg1"/>
                </a:solidFill>
              </a:defRPr>
            </a:lvl1pPr>
          </a:lstStyle>
          <a:p>
            <a:r>
              <a:rPr lang="en-GB"/>
              <a:t>Thank You</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
        <p:nvSpPr>
          <p:cNvPr id="29" name="Picture Placeholder 10">
            <a:extLst>
              <a:ext uri="{FF2B5EF4-FFF2-40B4-BE49-F238E27FC236}">
                <a16:creationId xmlns:a16="http://schemas.microsoft.com/office/drawing/2014/main" id="{901C626B-0D33-5929-54FC-0759F7D25FBC}"/>
              </a:ext>
            </a:extLst>
          </p:cNvPr>
          <p:cNvSpPr>
            <a:spLocks noGrp="1"/>
          </p:cNvSpPr>
          <p:nvPr>
            <p:ph type="pic" sz="quarter" idx="11" hasCustomPrompt="1"/>
          </p:nvPr>
        </p:nvSpPr>
        <p:spPr>
          <a:xfrm>
            <a:off x="1545606" y="13341283"/>
            <a:ext cx="3145806" cy="3145806"/>
          </a:xfrm>
          <a:prstGeom prst="ellipse">
            <a:avLst/>
          </a:prstGeom>
          <a:solidFill>
            <a:srgbClr val="706CB2"/>
          </a:solidFill>
        </p:spPr>
        <p:txBody>
          <a:bodyPr tIns="288000">
            <a:normAutofit/>
          </a:bodyPr>
          <a:lstStyle>
            <a:lvl1pPr marL="0" indent="0" algn="ctr">
              <a:buFontTx/>
              <a:buNone/>
              <a:defRPr sz="3200">
                <a:solidFill>
                  <a:schemeClr val="bg1"/>
                </a:solidFill>
              </a:defRPr>
            </a:lvl1pPr>
          </a:lstStyle>
          <a:p>
            <a:r>
              <a:rPr lang="en-GB"/>
              <a:t>Photo</a:t>
            </a:r>
          </a:p>
        </p:txBody>
      </p:sp>
      <p:sp>
        <p:nvSpPr>
          <p:cNvPr id="30" name="Text Placeholder 14">
            <a:extLst>
              <a:ext uri="{FF2B5EF4-FFF2-40B4-BE49-F238E27FC236}">
                <a16:creationId xmlns:a16="http://schemas.microsoft.com/office/drawing/2014/main" id="{50900B83-AC22-9955-4554-9C9498CB4E35}"/>
              </a:ext>
            </a:extLst>
          </p:cNvPr>
          <p:cNvSpPr>
            <a:spLocks noGrp="1"/>
          </p:cNvSpPr>
          <p:nvPr>
            <p:ph type="body" sz="quarter" idx="12" hasCustomPrompt="1"/>
          </p:nvPr>
        </p:nvSpPr>
        <p:spPr>
          <a:xfrm>
            <a:off x="5177806"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1" name="Text Placeholder 17">
            <a:extLst>
              <a:ext uri="{FF2B5EF4-FFF2-40B4-BE49-F238E27FC236}">
                <a16:creationId xmlns:a16="http://schemas.microsoft.com/office/drawing/2014/main" id="{0E6F3C40-2689-8F65-4BCD-1FB9CBBF31B2}"/>
              </a:ext>
            </a:extLst>
          </p:cNvPr>
          <p:cNvSpPr>
            <a:spLocks noGrp="1"/>
          </p:cNvSpPr>
          <p:nvPr>
            <p:ph type="body" sz="quarter" idx="13" hasCustomPrompt="1"/>
          </p:nvPr>
        </p:nvSpPr>
        <p:spPr>
          <a:xfrm>
            <a:off x="5177806"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2" name="Picture Placeholder 10">
            <a:extLst>
              <a:ext uri="{FF2B5EF4-FFF2-40B4-BE49-F238E27FC236}">
                <a16:creationId xmlns:a16="http://schemas.microsoft.com/office/drawing/2014/main" id="{5C3DB3AF-DAF5-9941-ACEF-EF84A82755CA}"/>
              </a:ext>
            </a:extLst>
          </p:cNvPr>
          <p:cNvSpPr>
            <a:spLocks noGrp="1"/>
          </p:cNvSpPr>
          <p:nvPr>
            <p:ph type="pic" sz="quarter" idx="14" hasCustomPrompt="1"/>
          </p:nvPr>
        </p:nvSpPr>
        <p:spPr>
          <a:xfrm>
            <a:off x="11959608" y="13341283"/>
            <a:ext cx="3145806" cy="3145806"/>
          </a:xfrm>
          <a:prstGeom prst="ellipse">
            <a:avLst/>
          </a:prstGeom>
          <a:solidFill>
            <a:srgbClr val="706CB2"/>
          </a:solidFill>
        </p:spPr>
        <p:txBody>
          <a:bodyPr tIns="288000">
            <a:normAutofit/>
          </a:bodyPr>
          <a:lstStyle>
            <a:lvl1pPr marL="0" indent="0" algn="ctr">
              <a:buFontTx/>
              <a:buNone/>
              <a:defRPr sz="3200">
                <a:solidFill>
                  <a:schemeClr val="bg1"/>
                </a:solidFill>
              </a:defRPr>
            </a:lvl1pPr>
          </a:lstStyle>
          <a:p>
            <a:r>
              <a:rPr lang="en-GB"/>
              <a:t>Photo</a:t>
            </a:r>
          </a:p>
        </p:txBody>
      </p:sp>
      <p:sp>
        <p:nvSpPr>
          <p:cNvPr id="33" name="Text Placeholder 14">
            <a:extLst>
              <a:ext uri="{FF2B5EF4-FFF2-40B4-BE49-F238E27FC236}">
                <a16:creationId xmlns:a16="http://schemas.microsoft.com/office/drawing/2014/main" id="{50D9C939-810D-BF2D-969E-3FFEF158D451}"/>
              </a:ext>
            </a:extLst>
          </p:cNvPr>
          <p:cNvSpPr>
            <a:spLocks noGrp="1"/>
          </p:cNvSpPr>
          <p:nvPr>
            <p:ph type="body" sz="quarter" idx="15" hasCustomPrompt="1"/>
          </p:nvPr>
        </p:nvSpPr>
        <p:spPr>
          <a:xfrm>
            <a:off x="15591808"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4" name="Text Placeholder 17">
            <a:extLst>
              <a:ext uri="{FF2B5EF4-FFF2-40B4-BE49-F238E27FC236}">
                <a16:creationId xmlns:a16="http://schemas.microsoft.com/office/drawing/2014/main" id="{70BCFDE7-38FA-5C16-0400-879936CCA05E}"/>
              </a:ext>
            </a:extLst>
          </p:cNvPr>
          <p:cNvSpPr>
            <a:spLocks noGrp="1"/>
          </p:cNvSpPr>
          <p:nvPr>
            <p:ph type="body" sz="quarter" idx="16" hasCustomPrompt="1"/>
          </p:nvPr>
        </p:nvSpPr>
        <p:spPr>
          <a:xfrm>
            <a:off x="15591808"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5" name="Picture Placeholder 10">
            <a:extLst>
              <a:ext uri="{FF2B5EF4-FFF2-40B4-BE49-F238E27FC236}">
                <a16:creationId xmlns:a16="http://schemas.microsoft.com/office/drawing/2014/main" id="{B8E50E08-B2B7-472F-96B8-D1E8940B6F70}"/>
              </a:ext>
            </a:extLst>
          </p:cNvPr>
          <p:cNvSpPr>
            <a:spLocks noGrp="1"/>
          </p:cNvSpPr>
          <p:nvPr>
            <p:ph type="pic" sz="quarter" idx="17" hasCustomPrompt="1"/>
          </p:nvPr>
        </p:nvSpPr>
        <p:spPr>
          <a:xfrm>
            <a:off x="22275179" y="13376978"/>
            <a:ext cx="3145806" cy="3145806"/>
          </a:xfrm>
          <a:prstGeom prst="ellipse">
            <a:avLst/>
          </a:prstGeom>
          <a:solidFill>
            <a:srgbClr val="706CB2"/>
          </a:solidFill>
        </p:spPr>
        <p:txBody>
          <a:bodyPr tIns="288000">
            <a:normAutofit/>
          </a:bodyPr>
          <a:lstStyle>
            <a:lvl1pPr marL="0" indent="0" algn="ctr">
              <a:buFontTx/>
              <a:buNone/>
              <a:defRPr sz="3200">
                <a:solidFill>
                  <a:schemeClr val="bg1"/>
                </a:solidFill>
              </a:defRPr>
            </a:lvl1pPr>
          </a:lstStyle>
          <a:p>
            <a:r>
              <a:rPr lang="en-GB"/>
              <a:t>Photo</a:t>
            </a:r>
          </a:p>
        </p:txBody>
      </p:sp>
      <p:sp>
        <p:nvSpPr>
          <p:cNvPr id="36" name="Text Placeholder 14">
            <a:extLst>
              <a:ext uri="{FF2B5EF4-FFF2-40B4-BE49-F238E27FC236}">
                <a16:creationId xmlns:a16="http://schemas.microsoft.com/office/drawing/2014/main" id="{90F6A5E5-A9D3-6466-E170-4E40EA6C3812}"/>
              </a:ext>
            </a:extLst>
          </p:cNvPr>
          <p:cNvSpPr>
            <a:spLocks noGrp="1"/>
          </p:cNvSpPr>
          <p:nvPr>
            <p:ph type="body" sz="quarter" idx="18" hasCustomPrompt="1"/>
          </p:nvPr>
        </p:nvSpPr>
        <p:spPr>
          <a:xfrm>
            <a:off x="25907379" y="13783378"/>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7" name="Text Placeholder 17">
            <a:extLst>
              <a:ext uri="{FF2B5EF4-FFF2-40B4-BE49-F238E27FC236}">
                <a16:creationId xmlns:a16="http://schemas.microsoft.com/office/drawing/2014/main" id="{80E70A12-EAD9-900C-6046-F5BCD9644015}"/>
              </a:ext>
            </a:extLst>
          </p:cNvPr>
          <p:cNvSpPr>
            <a:spLocks noGrp="1"/>
          </p:cNvSpPr>
          <p:nvPr>
            <p:ph type="body" sz="quarter" idx="19" hasCustomPrompt="1"/>
          </p:nvPr>
        </p:nvSpPr>
        <p:spPr>
          <a:xfrm>
            <a:off x="25907379" y="15154978"/>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2262007592"/>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userDrawn="1">
  <p:cSld name="Title Cover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9" name="Graphic 8" descr="Shield with solid fill">
            <a:extLst>
              <a:ext uri="{FF2B5EF4-FFF2-40B4-BE49-F238E27FC236}">
                <a16:creationId xmlns:a16="http://schemas.microsoft.com/office/drawing/2014/main" id="{BEC82AA9-8E64-F89E-390C-C44E65F8B2E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0" name="Text Placeholder 14">
            <a:extLst>
              <a:ext uri="{FF2B5EF4-FFF2-40B4-BE49-F238E27FC236}">
                <a16:creationId xmlns:a16="http://schemas.microsoft.com/office/drawing/2014/main" id="{AA24DEEF-ED4F-9416-6F13-CC561DE0782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163848605"/>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Title Cover 2">
    <p:bg>
      <p:bgPr>
        <a:solidFill>
          <a:srgbClr val="12BCBC"/>
        </a:solidFill>
        <a:effectLst/>
      </p:bgPr>
    </p:bg>
    <p:spTree>
      <p:nvGrpSpPr>
        <p:cNvPr id="1" name=""/>
        <p:cNvGrpSpPr/>
        <p:nvPr/>
      </p:nvGrpSpPr>
      <p:grpSpPr>
        <a:xfrm>
          <a:off x="0" y="0"/>
          <a:ext cx="0" cy="0"/>
          <a:chOff x="0" y="0"/>
          <a:chExt cx="0" cy="0"/>
        </a:xfrm>
      </p:grpSpPr>
      <p:sp>
        <p:nvSpPr>
          <p:cNvPr id="13" name="Picture Placeholder 9">
            <a:extLst>
              <a:ext uri="{FF2B5EF4-FFF2-40B4-BE49-F238E27FC236}">
                <a16:creationId xmlns:a16="http://schemas.microsoft.com/office/drawing/2014/main" id="{5805EDAC-30D0-2BE6-1A68-3E83E2A4D464}"/>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Title 1">
            <a:extLst>
              <a:ext uri="{FF2B5EF4-FFF2-40B4-BE49-F238E27FC236}">
                <a16:creationId xmlns:a16="http://schemas.microsoft.com/office/drawing/2014/main" id="{F8EBE98C-3104-E995-1980-F48907B8EA5B}"/>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15" name="Subtitle 2">
            <a:extLst>
              <a:ext uri="{FF2B5EF4-FFF2-40B4-BE49-F238E27FC236}">
                <a16:creationId xmlns:a16="http://schemas.microsoft.com/office/drawing/2014/main" id="{A4573E6E-E486-28B0-DECC-0F0B5B8FBFB6}"/>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6" name="Picture 15" descr="A white letter on a black background&#10;&#10;Description automatically generated">
            <a:extLst>
              <a:ext uri="{FF2B5EF4-FFF2-40B4-BE49-F238E27FC236}">
                <a16:creationId xmlns:a16="http://schemas.microsoft.com/office/drawing/2014/main" id="{2B8541B5-0284-14F3-FDEC-CA33840AC055}"/>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2" name="Graphic 1" descr="Shield with solid fill">
            <a:extLst>
              <a:ext uri="{FF2B5EF4-FFF2-40B4-BE49-F238E27FC236}">
                <a16:creationId xmlns:a16="http://schemas.microsoft.com/office/drawing/2014/main" id="{FCDE5AAB-18F8-1114-96DE-70CE2864B73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F0AB92F0-854C-27E9-99D2-F531A45CB5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265241843"/>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Title Slide 1">
    <p:bg>
      <p:bgPr>
        <a:solidFill>
          <a:srgbClr val="132433"/>
        </a:solidFill>
        <a:effectLst/>
      </p:bgPr>
    </p:bg>
    <p:spTree>
      <p:nvGrpSpPr>
        <p:cNvPr id="1" name=""/>
        <p:cNvGrpSpPr/>
        <p:nvPr/>
      </p:nvGrpSpPr>
      <p:grpSpPr>
        <a:xfrm>
          <a:off x="0" y="0"/>
          <a:ext cx="0" cy="0"/>
          <a:chOff x="0" y="0"/>
          <a:chExt cx="0" cy="0"/>
        </a:xfrm>
      </p:grpSpPr>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AA4F4A8F-889C-4E93-18AD-DD4FA137943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D25F3C8-FE72-5760-DDFA-0019F2F9813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Subtitle 2">
            <a:extLst>
              <a:ext uri="{FF2B5EF4-FFF2-40B4-BE49-F238E27FC236}">
                <a16:creationId xmlns:a16="http://schemas.microsoft.com/office/drawing/2014/main" id="{06436A96-8CE5-7042-C758-FAA9934537F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8" name="Title 1">
            <a:extLst>
              <a:ext uri="{FF2B5EF4-FFF2-40B4-BE49-F238E27FC236}">
                <a16:creationId xmlns:a16="http://schemas.microsoft.com/office/drawing/2014/main" id="{50C75FCA-C2FA-AAE8-2DE0-F7160E02612F}"/>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sp>
        <p:nvSpPr>
          <p:cNvPr id="9" name="Rectangle 8">
            <a:extLst>
              <a:ext uri="{FF2B5EF4-FFF2-40B4-BE49-F238E27FC236}">
                <a16:creationId xmlns:a16="http://schemas.microsoft.com/office/drawing/2014/main" id="{14CFEB34-BDE9-C775-95DD-939F70D475F7}"/>
              </a:ext>
            </a:extLst>
          </p:cNvPr>
          <p:cNvSpPr/>
          <p:nvPr userDrawn="1"/>
        </p:nvSpPr>
        <p:spPr>
          <a:xfrm>
            <a:off x="10185400" y="9427106"/>
            <a:ext cx="12217400"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807574895"/>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rgbClr val="12BCBC"/>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4" name="Title 1">
            <a:extLst>
              <a:ext uri="{FF2B5EF4-FFF2-40B4-BE49-F238E27FC236}">
                <a16:creationId xmlns:a16="http://schemas.microsoft.com/office/drawing/2014/main" id="{A662FF72-439A-10FB-BE41-2F208C6A87C1}"/>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pic>
        <p:nvPicPr>
          <p:cNvPr id="2" name="Graphic 1" descr="Shield with solid fill">
            <a:extLst>
              <a:ext uri="{FF2B5EF4-FFF2-40B4-BE49-F238E27FC236}">
                <a16:creationId xmlns:a16="http://schemas.microsoft.com/office/drawing/2014/main" id="{B5CC28FB-7360-92B5-13FC-765CE342062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BEBF8C5-5967-CE52-CCE9-6996F1F807D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0" name="Rectangle 9">
            <a:extLst>
              <a:ext uri="{FF2B5EF4-FFF2-40B4-BE49-F238E27FC236}">
                <a16:creationId xmlns:a16="http://schemas.microsoft.com/office/drawing/2014/main" id="{E2FF609F-CA21-C2A4-B541-30698E4A5C9E}"/>
              </a:ext>
            </a:extLst>
          </p:cNvPr>
          <p:cNvSpPr/>
          <p:nvPr userDrawn="1"/>
        </p:nvSpPr>
        <p:spPr>
          <a:xfrm>
            <a:off x="10185400" y="9427106"/>
            <a:ext cx="12217400"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3810330058"/>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preserve="1" userDrawn="1">
  <p:cSld name="Photo Title Slide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Rectangle 4">
            <a:extLst>
              <a:ext uri="{FF2B5EF4-FFF2-40B4-BE49-F238E27FC236}">
                <a16:creationId xmlns:a16="http://schemas.microsoft.com/office/drawing/2014/main" id="{E0D28EB4-A1A8-369E-159B-3E142ABFAB9A}"/>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Subtitle 2">
            <a:extLst>
              <a:ext uri="{FF2B5EF4-FFF2-40B4-BE49-F238E27FC236}">
                <a16:creationId xmlns:a16="http://schemas.microsoft.com/office/drawing/2014/main" id="{C3761CD6-C25D-681C-42C7-1AE0C6EF2CBB}"/>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0" name="Graphic 9" descr="Shield with solid fill">
            <a:extLst>
              <a:ext uri="{FF2B5EF4-FFF2-40B4-BE49-F238E27FC236}">
                <a16:creationId xmlns:a16="http://schemas.microsoft.com/office/drawing/2014/main" id="{C844BEED-1911-2180-31F0-7385C6E0FD7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2" name="Text Placeholder 14">
            <a:extLst>
              <a:ext uri="{FF2B5EF4-FFF2-40B4-BE49-F238E27FC236}">
                <a16:creationId xmlns:a16="http://schemas.microsoft.com/office/drawing/2014/main" id="{B32D6F61-9DB0-A6AE-17C6-AD918DC1357E}"/>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862611277"/>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preserve="1" userDrawn="1">
  <p:cSld name="Photo Title Slide 2">
    <p:bg>
      <p:bgPr>
        <a:solidFill>
          <a:srgbClr val="12BCBC"/>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8" name="Title 1">
            <a:extLst>
              <a:ext uri="{FF2B5EF4-FFF2-40B4-BE49-F238E27FC236}">
                <a16:creationId xmlns:a16="http://schemas.microsoft.com/office/drawing/2014/main" id="{3DC9B3FF-D39E-84F9-C8C9-863B5E78222C}"/>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0" name="Picture 9" descr="A white letter on a black background&#10;&#10;Description automatically generated">
            <a:extLst>
              <a:ext uri="{FF2B5EF4-FFF2-40B4-BE49-F238E27FC236}">
                <a16:creationId xmlns:a16="http://schemas.microsoft.com/office/drawing/2014/main" id="{4FB8F537-C831-0E1C-7850-7B401F5F4F2D}"/>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5" name="Rectangle 14">
            <a:extLst>
              <a:ext uri="{FF2B5EF4-FFF2-40B4-BE49-F238E27FC236}">
                <a16:creationId xmlns:a16="http://schemas.microsoft.com/office/drawing/2014/main" id="{0F5AE246-FC7F-C06C-DA45-86AB2A846975}"/>
              </a:ext>
            </a:extLst>
          </p:cNvPr>
          <p:cNvSpPr/>
          <p:nvPr userDrawn="1"/>
        </p:nvSpPr>
        <p:spPr>
          <a:xfrm rot="16200000">
            <a:off x="-8739188" y="8739186"/>
            <a:ext cx="18288003"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6" name="Subtitle 2">
            <a:extLst>
              <a:ext uri="{FF2B5EF4-FFF2-40B4-BE49-F238E27FC236}">
                <a16:creationId xmlns:a16="http://schemas.microsoft.com/office/drawing/2014/main" id="{0C4CEC1F-5D39-28B5-3F14-0B53B31A275F}"/>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2" name="Graphic 1" descr="Shield with solid fill">
            <a:extLst>
              <a:ext uri="{FF2B5EF4-FFF2-40B4-BE49-F238E27FC236}">
                <a16:creationId xmlns:a16="http://schemas.microsoft.com/office/drawing/2014/main" id="{10FF1AEF-83C2-DCB0-67B6-AA3913C8171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23B61B77-8975-6FDA-108A-5FD412FB9764}"/>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934499835"/>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preserve="1" userDrawn="1">
  <p:cSld name="Blank Slide Whit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47D480-E8A7-4FC6-E1C5-3BC25144A4C2}"/>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63D3725D-2FEB-1904-3FE8-26ED6EA87A5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56D65ED-B274-B039-C895-59CCBF87C7E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341815024"/>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preserve="1" userDrawn="1">
  <p:cSld name="Blank Slide Slate">
    <p:bg>
      <p:bgPr>
        <a:solidFill>
          <a:srgbClr val="0E243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B4089E8-A8FD-60AF-08F8-15F9FD4BA77C}"/>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Picture 1" descr="A white letter on a black background&#10;&#10;Description automatically generated">
            <a:extLst>
              <a:ext uri="{FF2B5EF4-FFF2-40B4-BE49-F238E27FC236}">
                <a16:creationId xmlns:a16="http://schemas.microsoft.com/office/drawing/2014/main" id="{86DD08B6-A7EA-F429-D85F-27BD029F5260}"/>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4" name="Oval 3">
            <a:extLst>
              <a:ext uri="{FF2B5EF4-FFF2-40B4-BE49-F238E27FC236}">
                <a16:creationId xmlns:a16="http://schemas.microsoft.com/office/drawing/2014/main" id="{58AA9561-E465-E2A9-6D2D-8B2A43E23166}"/>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Title 1">
            <a:extLst>
              <a:ext uri="{FF2B5EF4-FFF2-40B4-BE49-F238E27FC236}">
                <a16:creationId xmlns:a16="http://schemas.microsoft.com/office/drawing/2014/main" id="{A548D030-ABD9-BBB3-C5B7-3B501AB7A64D}"/>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2169413F-AB8F-2C9A-5E0C-950AC42C15B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C553B9ED-CCB8-7770-6CB6-3B460C5E2F8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099099844"/>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E6525EB-E127-7D6A-900E-D8877B109E42}"/>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0"/>
            <a:ext cx="15280640" cy="16407442"/>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3878560"/>
            <a:ext cx="4409440" cy="4409440"/>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7" name="Picture 16" descr="A white letter on a black background&#10;&#10;Description automatically generated">
            <a:extLst>
              <a:ext uri="{FF2B5EF4-FFF2-40B4-BE49-F238E27FC236}">
                <a16:creationId xmlns:a16="http://schemas.microsoft.com/office/drawing/2014/main" id="{AD857617-FAD3-2103-6059-389017A150A9}"/>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9" name="Content Placeholder 2">
            <a:extLst>
              <a:ext uri="{FF2B5EF4-FFF2-40B4-BE49-F238E27FC236}">
                <a16:creationId xmlns:a16="http://schemas.microsoft.com/office/drawing/2014/main" id="{6A00FB2C-0356-DAB4-0F02-BBB2C94DBA82}"/>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316B8B0B-BFD4-5158-ECB9-198C12A0A0D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E7E9AED-9294-6586-FF21-59F2B8AE019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916818285"/>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preserve="1" userDrawn="1">
  <p:cSld name="Text and Slate Area">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AB4D51-A302-8279-7125-82B31C48B6A9}"/>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17231360" y="-2"/>
            <a:ext cx="15280640" cy="18288001"/>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0" name="Title 1">
            <a:extLst>
              <a:ext uri="{FF2B5EF4-FFF2-40B4-BE49-F238E27FC236}">
                <a16:creationId xmlns:a16="http://schemas.microsoft.com/office/drawing/2014/main" id="{822365FF-B5A5-7D6B-2B3B-4E23DD11F52A}"/>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14" name="Content Placeholder 2">
            <a:extLst>
              <a:ext uri="{FF2B5EF4-FFF2-40B4-BE49-F238E27FC236}">
                <a16:creationId xmlns:a16="http://schemas.microsoft.com/office/drawing/2014/main" id="{C5EC728C-9730-18BE-E877-0B0CF2D184F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E97BA7E4-FB61-A7C3-0988-25A4879BE27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B0D0A927-345B-0299-BEB0-745F3BA812C8}"/>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469245277"/>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preserve="1" userDrawn="1">
  <p:cSld name="Text and Phot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14517680"/>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172593111"/>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84746A-A42B-AEE8-5297-8404A01DE1E9}"/>
              </a:ext>
            </a:extLst>
          </p:cNvPr>
          <p:cNvSpPr/>
          <p:nvPr userDrawn="1"/>
        </p:nvSpPr>
        <p:spPr>
          <a:xfrm>
            <a:off x="28102560" y="13878560"/>
            <a:ext cx="4409440" cy="4409440"/>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Media Placeholder 4">
            <a:extLst>
              <a:ext uri="{FF2B5EF4-FFF2-40B4-BE49-F238E27FC236}">
                <a16:creationId xmlns:a16="http://schemas.microsoft.com/office/drawing/2014/main" id="{F1B3FA48-27E7-2C2F-CDDE-9286AC896FD0}"/>
              </a:ext>
            </a:extLst>
          </p:cNvPr>
          <p:cNvSpPr>
            <a:spLocks noGrp="1"/>
          </p:cNvSpPr>
          <p:nvPr>
            <p:ph type="media" sz="quarter" idx="14" hasCustomPrompt="1"/>
          </p:nvPr>
        </p:nvSpPr>
        <p:spPr>
          <a:xfrm>
            <a:off x="4765797" y="1874621"/>
            <a:ext cx="25836124" cy="14532820"/>
          </a:xfrm>
          <a:solidFill>
            <a:srgbClr val="EFEFEF"/>
          </a:solidFill>
        </p:spPr>
        <p:txBody>
          <a:bodyPr lIns="360000" tIns="2880000" rIns="360000" bIns="360000" anchor="t" anchorCtr="0"/>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GB"/>
              <a:t>Video</a:t>
            </a:r>
          </a:p>
        </p:txBody>
      </p:sp>
      <p:sp>
        <p:nvSpPr>
          <p:cNvPr id="8" name="Rectangle 7">
            <a:extLst>
              <a:ext uri="{FF2B5EF4-FFF2-40B4-BE49-F238E27FC236}">
                <a16:creationId xmlns:a16="http://schemas.microsoft.com/office/drawing/2014/main" id="{99CEEABC-53DB-B4D1-81D0-2B41A944A41E}"/>
              </a:ext>
            </a:extLst>
          </p:cNvPr>
          <p:cNvSpPr/>
          <p:nvPr userDrawn="1"/>
        </p:nvSpPr>
        <p:spPr>
          <a:xfrm>
            <a:off x="0" y="0"/>
            <a:ext cx="3466214"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hasCustomPrompt="1"/>
          </p:nvPr>
        </p:nvSpPr>
        <p:spPr>
          <a:xfrm>
            <a:off x="809625" y="1747031"/>
            <a:ext cx="1846659" cy="15750394"/>
          </a:xfrm>
        </p:spPr>
        <p:txBody>
          <a:bodyPr vert="vert" wrap="square" lIns="0" tIns="108000" bIns="108000">
            <a:spAutoFit/>
          </a:bodyPr>
          <a:lstStyle>
            <a:lvl1pPr>
              <a:lnSpc>
                <a:spcPct val="80000"/>
              </a:lnSpc>
              <a:defRPr sz="15000">
                <a:solidFill>
                  <a:schemeClr val="bg1"/>
                </a:solidFill>
              </a:defRPr>
            </a:lvl1pPr>
          </a:lstStyle>
          <a:p>
            <a:r>
              <a:rPr lang="en-GB"/>
              <a:t>VIDEO TITLE</a:t>
            </a:r>
          </a:p>
        </p:txBody>
      </p:sp>
      <p:pic>
        <p:nvPicPr>
          <p:cNvPr id="3" name="Graphic 2" descr="Shield with solid fill">
            <a:extLst>
              <a:ext uri="{FF2B5EF4-FFF2-40B4-BE49-F238E27FC236}">
                <a16:creationId xmlns:a16="http://schemas.microsoft.com/office/drawing/2014/main" id="{AAC08C4A-D29F-518E-8068-114A8F8395A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770354" y="17505723"/>
            <a:ext cx="497808" cy="497808"/>
          </a:xfrm>
          <a:prstGeom prst="rect">
            <a:avLst/>
          </a:prstGeom>
        </p:spPr>
      </p:pic>
      <p:sp>
        <p:nvSpPr>
          <p:cNvPr id="4" name="Text Placeholder 14">
            <a:extLst>
              <a:ext uri="{FF2B5EF4-FFF2-40B4-BE49-F238E27FC236}">
                <a16:creationId xmlns:a16="http://schemas.microsoft.com/office/drawing/2014/main" id="{7CE49681-84D8-FBBB-69A5-B33846CB5A76}"/>
              </a:ext>
            </a:extLst>
          </p:cNvPr>
          <p:cNvSpPr>
            <a:spLocks noGrp="1"/>
          </p:cNvSpPr>
          <p:nvPr>
            <p:ph type="body" sz="quarter" idx="10" hasCustomPrompt="1"/>
          </p:nvPr>
        </p:nvSpPr>
        <p:spPr>
          <a:xfrm>
            <a:off x="5344193" y="17505363"/>
            <a:ext cx="5542714" cy="498475"/>
          </a:xfrm>
        </p:spPr>
        <p:txBody>
          <a:bodyPr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567564559"/>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preserve="1" userDrawn="1">
  <p:cSld name="Icon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4B2ADF-04CD-9FCE-8074-1C672C275CAA}"/>
              </a:ext>
            </a:extLst>
          </p:cNvPr>
          <p:cNvSpPr/>
          <p:nvPr userDrawn="1"/>
        </p:nvSpPr>
        <p:spPr>
          <a:xfrm>
            <a:off x="0" y="4933507"/>
            <a:ext cx="32512000" cy="13354493"/>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9" name="Rectangle 18">
            <a:extLst>
              <a:ext uri="{FF2B5EF4-FFF2-40B4-BE49-F238E27FC236}">
                <a16:creationId xmlns:a16="http://schemas.microsoft.com/office/drawing/2014/main" id="{3D56A116-3536-12EA-3CA7-B36C74B0A562}"/>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29387878" cy="2064769"/>
          </a:xfrm>
        </p:spPr>
        <p:txBody>
          <a:bodyPr wrap="square" lIns="0" tIns="108000" bIns="108000">
            <a:spAutoFit/>
          </a:bodyPr>
          <a:lstStyle>
            <a:lvl1pPr algn="ctr">
              <a:lnSpc>
                <a:spcPct val="80000"/>
              </a:lnSpc>
              <a:defRPr sz="15000"/>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5615542" y="6513742"/>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71620" y="6513741"/>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Content Placeholder 2">
            <a:extLst>
              <a:ext uri="{FF2B5EF4-FFF2-40B4-BE49-F238E27FC236}">
                <a16:creationId xmlns:a16="http://schemas.microsoft.com/office/drawing/2014/main" id="{0E843104-94C6-5E79-733E-D3C0F3794D64}"/>
              </a:ext>
            </a:extLst>
          </p:cNvPr>
          <p:cNvSpPr>
            <a:spLocks noGrp="1"/>
          </p:cNvSpPr>
          <p:nvPr>
            <p:ph idx="14" hasCustomPrompt="1"/>
          </p:nvPr>
        </p:nvSpPr>
        <p:spPr>
          <a:xfrm>
            <a:off x="5615542" y="11087957"/>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9" name="Picture Placeholder 9">
            <a:extLst>
              <a:ext uri="{FF2B5EF4-FFF2-40B4-BE49-F238E27FC236}">
                <a16:creationId xmlns:a16="http://schemas.microsoft.com/office/drawing/2014/main" id="{DE59A251-06E0-4EC6-21C6-88463E930088}"/>
              </a:ext>
            </a:extLst>
          </p:cNvPr>
          <p:cNvSpPr>
            <a:spLocks noGrp="1"/>
          </p:cNvSpPr>
          <p:nvPr>
            <p:ph type="pic" sz="quarter" idx="15"/>
          </p:nvPr>
        </p:nvSpPr>
        <p:spPr>
          <a:xfrm>
            <a:off x="1771620" y="11087956"/>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Content Placeholder 2">
            <a:extLst>
              <a:ext uri="{FF2B5EF4-FFF2-40B4-BE49-F238E27FC236}">
                <a16:creationId xmlns:a16="http://schemas.microsoft.com/office/drawing/2014/main" id="{2B84ACCB-440F-BA1D-31B0-59AF5F61324F}"/>
              </a:ext>
            </a:extLst>
          </p:cNvPr>
          <p:cNvSpPr>
            <a:spLocks noGrp="1"/>
          </p:cNvSpPr>
          <p:nvPr>
            <p:ph idx="16" hasCustomPrompt="1"/>
          </p:nvPr>
        </p:nvSpPr>
        <p:spPr>
          <a:xfrm>
            <a:off x="21334007" y="6513741"/>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5" name="Picture Placeholder 9">
            <a:extLst>
              <a:ext uri="{FF2B5EF4-FFF2-40B4-BE49-F238E27FC236}">
                <a16:creationId xmlns:a16="http://schemas.microsoft.com/office/drawing/2014/main" id="{2423A6AE-AD36-DC93-091F-CE80D8941A21}"/>
              </a:ext>
            </a:extLst>
          </p:cNvPr>
          <p:cNvSpPr>
            <a:spLocks noGrp="1"/>
          </p:cNvSpPr>
          <p:nvPr>
            <p:ph type="pic" sz="quarter" idx="17"/>
          </p:nvPr>
        </p:nvSpPr>
        <p:spPr>
          <a:xfrm>
            <a:off x="17490085" y="6513740"/>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6" name="Content Placeholder 2">
            <a:extLst>
              <a:ext uri="{FF2B5EF4-FFF2-40B4-BE49-F238E27FC236}">
                <a16:creationId xmlns:a16="http://schemas.microsoft.com/office/drawing/2014/main" id="{43385671-AF3F-583C-020B-EBC7E41DC2A9}"/>
              </a:ext>
            </a:extLst>
          </p:cNvPr>
          <p:cNvSpPr>
            <a:spLocks noGrp="1"/>
          </p:cNvSpPr>
          <p:nvPr>
            <p:ph idx="18" hasCustomPrompt="1"/>
          </p:nvPr>
        </p:nvSpPr>
        <p:spPr>
          <a:xfrm>
            <a:off x="21334007" y="11087956"/>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7" name="Picture Placeholder 9">
            <a:extLst>
              <a:ext uri="{FF2B5EF4-FFF2-40B4-BE49-F238E27FC236}">
                <a16:creationId xmlns:a16="http://schemas.microsoft.com/office/drawing/2014/main" id="{030EDEFC-A585-3F98-C334-02A717706110}"/>
              </a:ext>
            </a:extLst>
          </p:cNvPr>
          <p:cNvSpPr>
            <a:spLocks noGrp="1"/>
          </p:cNvSpPr>
          <p:nvPr>
            <p:ph type="pic" sz="quarter" idx="19"/>
          </p:nvPr>
        </p:nvSpPr>
        <p:spPr>
          <a:xfrm>
            <a:off x="17490085" y="11087955"/>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5" name="Graphic 4" descr="Shield with solid fill">
            <a:extLst>
              <a:ext uri="{FF2B5EF4-FFF2-40B4-BE49-F238E27FC236}">
                <a16:creationId xmlns:a16="http://schemas.microsoft.com/office/drawing/2014/main" id="{3155695A-920D-C46C-2E25-56D7BE8EC73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8" name="Text Placeholder 14">
            <a:extLst>
              <a:ext uri="{FF2B5EF4-FFF2-40B4-BE49-F238E27FC236}">
                <a16:creationId xmlns:a16="http://schemas.microsoft.com/office/drawing/2014/main" id="{796BE037-D227-5EFA-BB59-530756BC56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091940114"/>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preserve="1" userDrawn="1">
  <p:cSld name="Image Blocks and Text">
    <p:bg>
      <p:bgPr>
        <a:solidFill>
          <a:srgbClr val="0E2432"/>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333016F-9088-E695-D47E-3B2C7B334716}"/>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51722" y="2509700"/>
            <a:ext cx="7037206" cy="7604747"/>
          </a:xfrm>
        </p:spPr>
        <p:txBody>
          <a:bodyPr wrap="square" lIns="0" tIns="108000" bIns="108000" anchor="b" anchorCtr="0">
            <a:spAutoFit/>
          </a:bodyPr>
          <a:lstStyle>
            <a:lvl1pPr algn="l">
              <a:lnSpc>
                <a:spcPct val="80000"/>
              </a:lnSpc>
              <a:defRPr sz="15000">
                <a:solidFill>
                  <a:schemeClr val="bg1"/>
                </a:solidFill>
              </a:defRPr>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0796130"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0796130"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2888112" y="8702283"/>
            <a:ext cx="1271057" cy="1271057"/>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11" name="Content Placeholder 2">
            <a:extLst>
              <a:ext uri="{FF2B5EF4-FFF2-40B4-BE49-F238E27FC236}">
                <a16:creationId xmlns:a16="http://schemas.microsoft.com/office/drawing/2014/main" id="{EAA06D0F-719E-02BF-EF6A-1A6262FC4054}"/>
              </a:ext>
            </a:extLst>
          </p:cNvPr>
          <p:cNvSpPr>
            <a:spLocks noGrp="1"/>
          </p:cNvSpPr>
          <p:nvPr>
            <p:ph idx="14" hasCustomPrompt="1"/>
          </p:nvPr>
        </p:nvSpPr>
        <p:spPr>
          <a:xfrm>
            <a:off x="17817163"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3" name="Picture Placeholder 9">
            <a:extLst>
              <a:ext uri="{FF2B5EF4-FFF2-40B4-BE49-F238E27FC236}">
                <a16:creationId xmlns:a16="http://schemas.microsoft.com/office/drawing/2014/main" id="{14AF9A7B-13FA-147D-A447-18D82295B758}"/>
              </a:ext>
            </a:extLst>
          </p:cNvPr>
          <p:cNvSpPr>
            <a:spLocks noGrp="1"/>
          </p:cNvSpPr>
          <p:nvPr>
            <p:ph type="pic" sz="quarter" idx="15"/>
          </p:nvPr>
        </p:nvSpPr>
        <p:spPr>
          <a:xfrm>
            <a:off x="17817163"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8" name="Oval 17">
            <a:extLst>
              <a:ext uri="{FF2B5EF4-FFF2-40B4-BE49-F238E27FC236}">
                <a16:creationId xmlns:a16="http://schemas.microsoft.com/office/drawing/2014/main" id="{113B570E-964E-D800-80A3-D6DC9AC2E912}"/>
              </a:ext>
            </a:extLst>
          </p:cNvPr>
          <p:cNvSpPr/>
          <p:nvPr userDrawn="1"/>
        </p:nvSpPr>
        <p:spPr>
          <a:xfrm>
            <a:off x="19909145" y="8702283"/>
            <a:ext cx="1271057" cy="1271057"/>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9" name="Content Placeholder 2">
            <a:extLst>
              <a:ext uri="{FF2B5EF4-FFF2-40B4-BE49-F238E27FC236}">
                <a16:creationId xmlns:a16="http://schemas.microsoft.com/office/drawing/2014/main" id="{3CB38551-89A3-1B11-4AF4-D72535011686}"/>
              </a:ext>
            </a:extLst>
          </p:cNvPr>
          <p:cNvSpPr>
            <a:spLocks noGrp="1"/>
          </p:cNvSpPr>
          <p:nvPr>
            <p:ph idx="16" hasCustomPrompt="1"/>
          </p:nvPr>
        </p:nvSpPr>
        <p:spPr>
          <a:xfrm>
            <a:off x="24838196"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24838196"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1" name="Oval 20">
            <a:extLst>
              <a:ext uri="{FF2B5EF4-FFF2-40B4-BE49-F238E27FC236}">
                <a16:creationId xmlns:a16="http://schemas.microsoft.com/office/drawing/2014/main" id="{4D576B12-DAAE-CD81-49C5-A7C3A53FC8BF}"/>
              </a:ext>
            </a:extLst>
          </p:cNvPr>
          <p:cNvSpPr/>
          <p:nvPr userDrawn="1"/>
        </p:nvSpPr>
        <p:spPr>
          <a:xfrm>
            <a:off x="26930178" y="8702283"/>
            <a:ext cx="1271057" cy="1271057"/>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pic>
        <p:nvPicPr>
          <p:cNvPr id="9" name="Picture 8" descr="A white letter on a black background&#10;&#10;Description automatically generated">
            <a:extLst>
              <a:ext uri="{FF2B5EF4-FFF2-40B4-BE49-F238E27FC236}">
                <a16:creationId xmlns:a16="http://schemas.microsoft.com/office/drawing/2014/main" id="{5FA1C0CA-D018-2545-F56D-D605058FBF4E}"/>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4" name="Graphic 3" descr="Shield with solid fill">
            <a:extLst>
              <a:ext uri="{FF2B5EF4-FFF2-40B4-BE49-F238E27FC236}">
                <a16:creationId xmlns:a16="http://schemas.microsoft.com/office/drawing/2014/main" id="{3315F9EF-76A0-09A9-415F-BC3E18FC3E8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3BC4DD15-E19D-E33F-BAE7-639D7350B14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448870651"/>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preserve="1" userDrawn="1">
  <p:cSld name="Numbered sections">
    <p:bg>
      <p:bgPr>
        <a:solidFill>
          <a:srgbClr val="0E243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45926F7-2766-9A35-9200-FAF9A6A90C14}"/>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6256000" y="0"/>
            <a:ext cx="162560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4005920" y="6312073"/>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545607" y="7035351"/>
            <a:ext cx="1271057" cy="1271057"/>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9" name="Content Placeholder 2">
            <a:extLst>
              <a:ext uri="{FF2B5EF4-FFF2-40B4-BE49-F238E27FC236}">
                <a16:creationId xmlns:a16="http://schemas.microsoft.com/office/drawing/2014/main" id="{810003C8-21B4-88C1-8BA2-D335D85CA6F8}"/>
              </a:ext>
            </a:extLst>
          </p:cNvPr>
          <p:cNvSpPr>
            <a:spLocks noGrp="1"/>
          </p:cNvSpPr>
          <p:nvPr>
            <p:ph idx="18" hasCustomPrompt="1"/>
          </p:nvPr>
        </p:nvSpPr>
        <p:spPr>
          <a:xfrm>
            <a:off x="4005920" y="9989584"/>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4" name="Oval 13">
            <a:extLst>
              <a:ext uri="{FF2B5EF4-FFF2-40B4-BE49-F238E27FC236}">
                <a16:creationId xmlns:a16="http://schemas.microsoft.com/office/drawing/2014/main" id="{E5FEB4E8-2447-43C0-D513-735336EFD6AA}"/>
              </a:ext>
            </a:extLst>
          </p:cNvPr>
          <p:cNvSpPr/>
          <p:nvPr userDrawn="1"/>
        </p:nvSpPr>
        <p:spPr>
          <a:xfrm>
            <a:off x="1545607" y="10712862"/>
            <a:ext cx="1271057" cy="1271057"/>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4005920" y="13667095"/>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6" name="Oval 15">
            <a:extLst>
              <a:ext uri="{FF2B5EF4-FFF2-40B4-BE49-F238E27FC236}">
                <a16:creationId xmlns:a16="http://schemas.microsoft.com/office/drawing/2014/main" id="{1B9B8056-649C-94B8-8D74-FDC23BEDC331}"/>
              </a:ext>
            </a:extLst>
          </p:cNvPr>
          <p:cNvSpPr/>
          <p:nvPr userDrawn="1"/>
        </p:nvSpPr>
        <p:spPr>
          <a:xfrm>
            <a:off x="1545607" y="14390373"/>
            <a:ext cx="1271057" cy="1271057"/>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sp>
        <p:nvSpPr>
          <p:cNvPr id="10" name="Title 1">
            <a:extLst>
              <a:ext uri="{FF2B5EF4-FFF2-40B4-BE49-F238E27FC236}">
                <a16:creationId xmlns:a16="http://schemas.microsoft.com/office/drawing/2014/main" id="{DA880671-7114-853C-4D9B-636C68303CB3}"/>
              </a:ext>
            </a:extLst>
          </p:cNvPr>
          <p:cNvSpPr>
            <a:spLocks noGrp="1"/>
          </p:cNvSpPr>
          <p:nvPr>
            <p:ph type="title"/>
          </p:nvPr>
        </p:nvSpPr>
        <p:spPr>
          <a:xfrm>
            <a:off x="1545605" y="1562735"/>
            <a:ext cx="1350598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071F101B-30F2-F90C-04D2-C1BA97015F6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973E38F-9DDE-0784-57EC-758EB81A99D7}"/>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950532932"/>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preserve="1" userDrawn="1">
  <p:cSld name="Slate Text Area and Photo">
    <p:bg>
      <p:bgPr>
        <a:solidFill>
          <a:srgbClr val="0E243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7E33240-DDAF-5226-6286-973E025827C2}"/>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7373600" y="0"/>
            <a:ext cx="151384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5" y="6312073"/>
            <a:ext cx="14710395" cy="10413192"/>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9" name="Title 1">
            <a:extLst>
              <a:ext uri="{FF2B5EF4-FFF2-40B4-BE49-F238E27FC236}">
                <a16:creationId xmlns:a16="http://schemas.microsoft.com/office/drawing/2014/main" id="{26F46A36-C2A9-9FAC-916A-2CF8BD05A343}"/>
              </a:ext>
            </a:extLst>
          </p:cNvPr>
          <p:cNvSpPr>
            <a:spLocks noGrp="1"/>
          </p:cNvSpPr>
          <p:nvPr>
            <p:ph type="title"/>
          </p:nvPr>
        </p:nvSpPr>
        <p:spPr>
          <a:xfrm>
            <a:off x="1545605" y="1562735"/>
            <a:ext cx="1471039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ED6ADC64-AB25-9BC2-BD88-CA70A34096D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FBC207BA-3EAD-4B66-10A5-C90E10F4FF0C}"/>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476829527"/>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Sub Section Pag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520731-C80A-AA08-426D-07C2EABF7095}"/>
              </a:ext>
            </a:extLst>
          </p:cNvPr>
          <p:cNvSpPr/>
          <p:nvPr userDrawn="1"/>
        </p:nvSpPr>
        <p:spPr>
          <a:xfrm>
            <a:off x="0" y="13878560"/>
            <a:ext cx="4409440" cy="4409440"/>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5" name="Rectangle 4">
            <a:extLst>
              <a:ext uri="{FF2B5EF4-FFF2-40B4-BE49-F238E27FC236}">
                <a16:creationId xmlns:a16="http://schemas.microsoft.com/office/drawing/2014/main" id="{CCE19076-8E1B-9B5D-8DF3-CBECF1A72B6D}"/>
              </a:ext>
            </a:extLst>
          </p:cNvPr>
          <p:cNvSpPr/>
          <p:nvPr userDrawn="1"/>
        </p:nvSpPr>
        <p:spPr>
          <a:xfrm>
            <a:off x="28102560" y="0"/>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Rectangle 5">
            <a:extLst>
              <a:ext uri="{FF2B5EF4-FFF2-40B4-BE49-F238E27FC236}">
                <a16:creationId xmlns:a16="http://schemas.microsoft.com/office/drawing/2014/main" id="{7BB4B2DA-20B7-C441-4445-CA84E9F08469}"/>
              </a:ext>
            </a:extLst>
          </p:cNvPr>
          <p:cNvSpPr/>
          <p:nvPr userDrawn="1"/>
        </p:nvSpPr>
        <p:spPr>
          <a:xfrm>
            <a:off x="1956392" y="1938480"/>
            <a:ext cx="28686642" cy="14455764"/>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nchorCtr="0"/>
          <a:lstStyle/>
          <a:p>
            <a:pPr algn="ctr"/>
            <a:endParaRPr lang="en-GB" b="0" i="0">
              <a:latin typeface="Roboto" panose="02000000000000000000" pitchFamily="2" charset="0"/>
            </a:endParaRP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9" name="Oval 8">
            <a:extLst>
              <a:ext uri="{FF2B5EF4-FFF2-40B4-BE49-F238E27FC236}">
                <a16:creationId xmlns:a16="http://schemas.microsoft.com/office/drawing/2014/main" id="{154C57A2-9D74-1A11-0FF0-3D8E7ABAA7EC}"/>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12" name="Graphic 11" descr="Shield with solid fill">
            <a:extLst>
              <a:ext uri="{FF2B5EF4-FFF2-40B4-BE49-F238E27FC236}">
                <a16:creationId xmlns:a16="http://schemas.microsoft.com/office/drawing/2014/main" id="{05637826-AC1B-2EC2-96E4-FB66F0FB797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3" name="Text Placeholder 14">
            <a:extLst>
              <a:ext uri="{FF2B5EF4-FFF2-40B4-BE49-F238E27FC236}">
                <a16:creationId xmlns:a16="http://schemas.microsoft.com/office/drawing/2014/main" id="{560398A9-7128-1FB7-0EAA-A29E921FB31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8" name="Subtitle 2">
            <a:extLst>
              <a:ext uri="{FF2B5EF4-FFF2-40B4-BE49-F238E27FC236}">
                <a16:creationId xmlns:a16="http://schemas.microsoft.com/office/drawing/2014/main" id="{9E1A1336-8546-0C3C-A680-87F1532B6FB7}"/>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10" name="Title 1">
            <a:extLst>
              <a:ext uri="{FF2B5EF4-FFF2-40B4-BE49-F238E27FC236}">
                <a16:creationId xmlns:a16="http://schemas.microsoft.com/office/drawing/2014/main" id="{EA964907-026E-9532-7A05-E74469FD47C3}"/>
              </a:ext>
            </a:extLst>
          </p:cNvPr>
          <p:cNvSpPr>
            <a:spLocks noGrp="1"/>
          </p:cNvSpPr>
          <p:nvPr>
            <p:ph type="ctrTitle" hasCustomPrompt="1"/>
          </p:nvPr>
        </p:nvSpPr>
        <p:spPr>
          <a:xfrm>
            <a:off x="4063999" y="4530260"/>
            <a:ext cx="24384000" cy="4613740"/>
          </a:xfrm>
        </p:spPr>
        <p:txBody>
          <a:bodyPr anchor="b"/>
          <a:lstStyle>
            <a:lvl1pPr algn="ctr">
              <a:defRPr sz="16000">
                <a:ln>
                  <a:noFill/>
                </a:ln>
                <a:solidFill>
                  <a:srgbClr val="0E2432"/>
                </a:solidFill>
              </a:defRPr>
            </a:lvl1pPr>
          </a:lstStyle>
          <a:p>
            <a:r>
              <a:rPr lang="en-GB"/>
              <a:t>Click to edit </a:t>
            </a:r>
            <a:br>
              <a:rPr lang="en-GB"/>
            </a:br>
            <a:r>
              <a:rPr lang="en-GB"/>
              <a:t>Master title style</a:t>
            </a:r>
          </a:p>
        </p:txBody>
      </p:sp>
      <p:sp>
        <p:nvSpPr>
          <p:cNvPr id="14" name="Rectangle 13">
            <a:extLst>
              <a:ext uri="{FF2B5EF4-FFF2-40B4-BE49-F238E27FC236}">
                <a16:creationId xmlns:a16="http://schemas.microsoft.com/office/drawing/2014/main" id="{10196957-050F-EF81-80BC-EF7ECF668D96}"/>
              </a:ext>
            </a:extLst>
          </p:cNvPr>
          <p:cNvSpPr/>
          <p:nvPr userDrawn="1"/>
        </p:nvSpPr>
        <p:spPr>
          <a:xfrm>
            <a:off x="10185400" y="9427106"/>
            <a:ext cx="12217400"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587021208"/>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9B4A2FD-B02E-C141-B983-0511B6EF1AA2}"/>
              </a:ext>
            </a:extLst>
          </p:cNvPr>
          <p:cNvSpPr/>
          <p:nvPr userDrawn="1"/>
        </p:nvSpPr>
        <p:spPr>
          <a:xfrm>
            <a:off x="0" y="0"/>
            <a:ext cx="16256000"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4" name="Rectangle 13">
            <a:extLst>
              <a:ext uri="{FF2B5EF4-FFF2-40B4-BE49-F238E27FC236}">
                <a16:creationId xmlns:a16="http://schemas.microsoft.com/office/drawing/2014/main" id="{6159EE42-631B-6820-FF8D-954789B3A004}"/>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9" name="Rectangle 8">
            <a:extLst>
              <a:ext uri="{FF2B5EF4-FFF2-40B4-BE49-F238E27FC236}">
                <a16:creationId xmlns:a16="http://schemas.microsoft.com/office/drawing/2014/main" id="{3C4DCA9B-B563-E065-1192-2153FE4FEA4F}"/>
              </a:ext>
            </a:extLst>
          </p:cNvPr>
          <p:cNvSpPr/>
          <p:nvPr userDrawn="1"/>
        </p:nvSpPr>
        <p:spPr>
          <a:xfrm>
            <a:off x="11100391" y="2828259"/>
            <a:ext cx="20601981" cy="12631481"/>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11100391" y="2828260"/>
            <a:ext cx="20601981" cy="12610213"/>
          </a:xfrm>
          <a:noFill/>
        </p:spPr>
        <p:txBody>
          <a:bodyPr wrap="square" lIns="720000" tIns="2880000" rIns="720000" bIns="1800000" numCol="1" spcCol="972000" anchor="b" anchorCtr="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iaculisLorem</a:t>
            </a:r>
            <a:r>
              <a:rPr lang="en-GB"/>
              <a:t>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 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 name="Picture Placeholder 9">
            <a:extLst>
              <a:ext uri="{FF2B5EF4-FFF2-40B4-BE49-F238E27FC236}">
                <a16:creationId xmlns:a16="http://schemas.microsoft.com/office/drawing/2014/main" id="{99217CF1-08AD-A9C8-EBA4-28D4B9357BC0}"/>
              </a:ext>
            </a:extLst>
          </p:cNvPr>
          <p:cNvSpPr>
            <a:spLocks noGrp="1"/>
          </p:cNvSpPr>
          <p:nvPr>
            <p:ph type="pic" sz="quarter" idx="13"/>
          </p:nvPr>
        </p:nvSpPr>
        <p:spPr>
          <a:xfrm>
            <a:off x="18951251" y="3955312"/>
            <a:ext cx="4703936" cy="4703936"/>
          </a:xfrm>
          <a:prstGeom prst="ellipse">
            <a:avLst/>
          </a:prstGeom>
          <a:solidFill>
            <a:srgbClr val="12BCBC"/>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Title 1">
            <a:extLst>
              <a:ext uri="{FF2B5EF4-FFF2-40B4-BE49-F238E27FC236}">
                <a16:creationId xmlns:a16="http://schemas.microsoft.com/office/drawing/2014/main" id="{9F7B2EEA-D232-D14E-A2CD-1B1463E5B8EA}"/>
              </a:ext>
            </a:extLst>
          </p:cNvPr>
          <p:cNvSpPr>
            <a:spLocks noGrp="1"/>
          </p:cNvSpPr>
          <p:nvPr>
            <p:ph type="ctrTitle" hasCustomPrompt="1"/>
          </p:nvPr>
        </p:nvSpPr>
        <p:spPr>
          <a:xfrm>
            <a:off x="1584434" y="7072717"/>
            <a:ext cx="8362454" cy="4121298"/>
          </a:xfrm>
        </p:spPr>
        <p:txBody>
          <a:bodyPr anchor="ctr" anchorCtr="0"/>
          <a:lstStyle>
            <a:lvl1pPr algn="l">
              <a:lnSpc>
                <a:spcPct val="80000"/>
              </a:lnSpc>
              <a:defRPr sz="16000">
                <a:ln>
                  <a:noFill/>
                </a:ln>
                <a:solidFill>
                  <a:schemeClr val="bg1"/>
                </a:solidFill>
              </a:defRPr>
            </a:lvl1pPr>
          </a:lstStyle>
          <a:p>
            <a:r>
              <a:rPr lang="en-GB"/>
              <a:t>Persons Quote</a:t>
            </a:r>
          </a:p>
        </p:txBody>
      </p:sp>
      <p:pic>
        <p:nvPicPr>
          <p:cNvPr id="10" name="Picture 9">
            <a:extLst>
              <a:ext uri="{FF2B5EF4-FFF2-40B4-BE49-F238E27FC236}">
                <a16:creationId xmlns:a16="http://schemas.microsoft.com/office/drawing/2014/main" id="{28E8F23D-4423-6043-CF26-AD15AC8F27F4}"/>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5" name="Graphic 4" descr="Shield with solid fill">
            <a:extLst>
              <a:ext uri="{FF2B5EF4-FFF2-40B4-BE49-F238E27FC236}">
                <a16:creationId xmlns:a16="http://schemas.microsoft.com/office/drawing/2014/main" id="{8A9B2ABE-F0EB-C642-BD92-FEF29FC3906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7EC6552-050F-4ABE-19C0-FF2E880773D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17" name="Graphic 16" descr="Open quotation mark with solid fill">
            <a:extLst>
              <a:ext uri="{FF2B5EF4-FFF2-40B4-BE49-F238E27FC236}">
                <a16:creationId xmlns:a16="http://schemas.microsoft.com/office/drawing/2014/main" id="{340ADC7C-1BCE-08DA-DBC5-4DB28A5FA2FF}"/>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7357140" y="-573863"/>
            <a:ext cx="6761716" cy="6761716"/>
          </a:xfrm>
          <a:prstGeom prst="rect">
            <a:avLst/>
          </a:prstGeom>
        </p:spPr>
      </p:pic>
      <p:pic>
        <p:nvPicPr>
          <p:cNvPr id="18" name="Graphic 17" descr="Open quotation mark with solid fill">
            <a:extLst>
              <a:ext uri="{FF2B5EF4-FFF2-40B4-BE49-F238E27FC236}">
                <a16:creationId xmlns:a16="http://schemas.microsoft.com/office/drawing/2014/main" id="{563CCA67-00F2-441B-8179-FFD3C11D288D}"/>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6590329" y="12078882"/>
            <a:ext cx="6761716" cy="6761716"/>
          </a:xfrm>
          <a:prstGeom prst="rect">
            <a:avLst/>
          </a:prstGeom>
        </p:spPr>
      </p:pic>
    </p:spTree>
    <p:extLst>
      <p:ext uri="{BB962C8B-B14F-4D97-AF65-F5344CB8AC3E}">
        <p14:creationId xmlns:p14="http://schemas.microsoft.com/office/powerpoint/2010/main" val="3842604710"/>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Text and Image Al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9034C1A-5571-1EF0-61BD-95BF4C8FE8A3}"/>
              </a:ext>
            </a:extLst>
          </p:cNvPr>
          <p:cNvSpPr/>
          <p:nvPr userDrawn="1"/>
        </p:nvSpPr>
        <p:spPr>
          <a:xfrm>
            <a:off x="0" y="22303"/>
            <a:ext cx="16255998" cy="18265698"/>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6" y="6936059"/>
            <a:ext cx="13932288" cy="978920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7254240"/>
          </a:xfrm>
          <a:solidFill>
            <a:srgbClr val="EFEFEF"/>
          </a:solidFill>
        </p:spPr>
        <p:txBody>
          <a:bodyPr lIns="360000" tIns="180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Title 1">
            <a:extLst>
              <a:ext uri="{FF2B5EF4-FFF2-40B4-BE49-F238E27FC236}">
                <a16:creationId xmlns:a16="http://schemas.microsoft.com/office/drawing/2014/main" id="{004F10BC-7E21-7485-2C08-A48CA9AB4EC9}"/>
              </a:ext>
            </a:extLst>
          </p:cNvPr>
          <p:cNvSpPr>
            <a:spLocks noGrp="1"/>
          </p:cNvSpPr>
          <p:nvPr>
            <p:ph type="title"/>
          </p:nvPr>
        </p:nvSpPr>
        <p:spPr>
          <a:xfrm>
            <a:off x="1545606" y="1562735"/>
            <a:ext cx="13932288"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Rectangle 7">
            <a:extLst>
              <a:ext uri="{FF2B5EF4-FFF2-40B4-BE49-F238E27FC236}">
                <a16:creationId xmlns:a16="http://schemas.microsoft.com/office/drawing/2014/main" id="{FDD5E331-2A83-7127-6322-6D3CD3BE498F}"/>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Graphic 1" descr="Shield with solid fill">
            <a:extLst>
              <a:ext uri="{FF2B5EF4-FFF2-40B4-BE49-F238E27FC236}">
                <a16:creationId xmlns:a16="http://schemas.microsoft.com/office/drawing/2014/main" id="{C9A5DD31-4EEA-D8E8-F261-43773BFBA9E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7F2DE276-D050-D639-5FE4-66CB7EE6E03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9" name="Content Placeholder 2">
            <a:extLst>
              <a:ext uri="{FF2B5EF4-FFF2-40B4-BE49-F238E27FC236}">
                <a16:creationId xmlns:a16="http://schemas.microsoft.com/office/drawing/2014/main" id="{F7A4DB77-F000-A15D-719D-8BF799CD535C}"/>
              </a:ext>
            </a:extLst>
          </p:cNvPr>
          <p:cNvSpPr>
            <a:spLocks noGrp="1"/>
          </p:cNvSpPr>
          <p:nvPr>
            <p:ph idx="14" hasCustomPrompt="1"/>
          </p:nvPr>
        </p:nvSpPr>
        <p:spPr>
          <a:xfrm>
            <a:off x="17231361" y="9806001"/>
            <a:ext cx="13370559" cy="6919264"/>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p>
        </p:txBody>
      </p:sp>
    </p:spTree>
    <p:extLst>
      <p:ext uri="{BB962C8B-B14F-4D97-AF65-F5344CB8AC3E}">
        <p14:creationId xmlns:p14="http://schemas.microsoft.com/office/powerpoint/2010/main" val="1817520237"/>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Large Number Point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A475CEE-BB4A-2D86-7C80-523C8289834A}"/>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5">
            <a:extLst>
              <a:ext uri="{FF2B5EF4-FFF2-40B4-BE49-F238E27FC236}">
                <a16:creationId xmlns:a16="http://schemas.microsoft.com/office/drawing/2014/main" id="{3AD57CE1-8944-FAC5-39EC-2F7B727E1140}"/>
              </a:ext>
            </a:extLst>
          </p:cNvPr>
          <p:cNvSpPr>
            <a:spLocks noGrp="1"/>
          </p:cNvSpPr>
          <p:nvPr>
            <p:ph type="body" sz="quarter" idx="13" hasCustomPrompt="1"/>
          </p:nvPr>
        </p:nvSpPr>
        <p:spPr>
          <a:xfrm>
            <a:off x="5417264" y="6106887"/>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5" name="Text Placeholder 15">
            <a:extLst>
              <a:ext uri="{FF2B5EF4-FFF2-40B4-BE49-F238E27FC236}">
                <a16:creationId xmlns:a16="http://schemas.microsoft.com/office/drawing/2014/main" id="{57719C69-CC4B-5BCF-DBA0-04531B328412}"/>
              </a:ext>
            </a:extLst>
          </p:cNvPr>
          <p:cNvSpPr>
            <a:spLocks noGrp="1"/>
          </p:cNvSpPr>
          <p:nvPr>
            <p:ph type="body" sz="quarter" idx="26" hasCustomPrompt="1"/>
          </p:nvPr>
        </p:nvSpPr>
        <p:spPr>
          <a:xfrm>
            <a:off x="5417264" y="9858964"/>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7" name="Text Placeholder 15">
            <a:extLst>
              <a:ext uri="{FF2B5EF4-FFF2-40B4-BE49-F238E27FC236}">
                <a16:creationId xmlns:a16="http://schemas.microsoft.com/office/drawing/2014/main" id="{44DD1A52-F1B8-4E16-3C59-6B8A0C45220D}"/>
              </a:ext>
            </a:extLst>
          </p:cNvPr>
          <p:cNvSpPr>
            <a:spLocks noGrp="1"/>
          </p:cNvSpPr>
          <p:nvPr>
            <p:ph type="body" sz="quarter" idx="28" hasCustomPrompt="1"/>
          </p:nvPr>
        </p:nvSpPr>
        <p:spPr>
          <a:xfrm>
            <a:off x="5417264" y="13708851"/>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22" name="Text Placeholder 11">
            <a:extLst>
              <a:ext uri="{FF2B5EF4-FFF2-40B4-BE49-F238E27FC236}">
                <a16:creationId xmlns:a16="http://schemas.microsoft.com/office/drawing/2014/main" id="{93A148B5-171C-B7DB-1EFE-8C3954FE037F}"/>
              </a:ext>
            </a:extLst>
          </p:cNvPr>
          <p:cNvSpPr>
            <a:spLocks noGrp="1" noChangeAspect="1"/>
          </p:cNvSpPr>
          <p:nvPr>
            <p:ph type="body" sz="quarter" idx="10" hasCustomPrompt="1"/>
          </p:nvPr>
        </p:nvSpPr>
        <p:spPr>
          <a:xfrm>
            <a:off x="1676424" y="5957573"/>
            <a:ext cx="2815132" cy="2815132"/>
          </a:xfrm>
          <a:prstGeom prst="ellipse">
            <a:avLst/>
          </a:prstGeom>
          <a:solidFill>
            <a:srgbClr val="12BCBC"/>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23" name="Text Placeholder 11">
            <a:extLst>
              <a:ext uri="{FF2B5EF4-FFF2-40B4-BE49-F238E27FC236}">
                <a16:creationId xmlns:a16="http://schemas.microsoft.com/office/drawing/2014/main" id="{5EAC6CAC-96B4-F68E-09C5-814C776285A1}"/>
              </a:ext>
            </a:extLst>
          </p:cNvPr>
          <p:cNvSpPr>
            <a:spLocks noGrp="1" noChangeAspect="1"/>
          </p:cNvSpPr>
          <p:nvPr>
            <p:ph type="body" sz="quarter" idx="30" hasCustomPrompt="1"/>
          </p:nvPr>
        </p:nvSpPr>
        <p:spPr>
          <a:xfrm>
            <a:off x="1676423" y="9718476"/>
            <a:ext cx="2815132" cy="2815132"/>
          </a:xfrm>
          <a:prstGeom prst="ellipse">
            <a:avLst/>
          </a:prstGeom>
          <a:solidFill>
            <a:srgbClr val="12BCBC"/>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24" name="Text Placeholder 11">
            <a:extLst>
              <a:ext uri="{FF2B5EF4-FFF2-40B4-BE49-F238E27FC236}">
                <a16:creationId xmlns:a16="http://schemas.microsoft.com/office/drawing/2014/main" id="{EDC79241-29C2-DB2B-508D-3BCB7D9D8799}"/>
              </a:ext>
            </a:extLst>
          </p:cNvPr>
          <p:cNvSpPr>
            <a:spLocks noGrp="1" noChangeAspect="1"/>
          </p:cNvSpPr>
          <p:nvPr>
            <p:ph type="body" sz="quarter" idx="31" hasCustomPrompt="1"/>
          </p:nvPr>
        </p:nvSpPr>
        <p:spPr>
          <a:xfrm>
            <a:off x="1676423" y="13559537"/>
            <a:ext cx="2815132" cy="2815132"/>
          </a:xfrm>
          <a:prstGeom prst="ellipse">
            <a:avLst/>
          </a:prstGeom>
          <a:solidFill>
            <a:srgbClr val="12BCBC"/>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2" name="Title 1">
            <a:extLst>
              <a:ext uri="{FF2B5EF4-FFF2-40B4-BE49-F238E27FC236}">
                <a16:creationId xmlns:a16="http://schemas.microsoft.com/office/drawing/2014/main" id="{FA57CA26-A4D9-18D1-3C5A-E23294EB148A}"/>
              </a:ext>
            </a:extLst>
          </p:cNvPr>
          <p:cNvSpPr>
            <a:spLocks noGrp="1"/>
          </p:cNvSpPr>
          <p:nvPr>
            <p:ph type="title"/>
          </p:nvPr>
        </p:nvSpPr>
        <p:spPr>
          <a:xfrm>
            <a:off x="1545605" y="1562735"/>
            <a:ext cx="30149348" cy="2064769"/>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Oval 3">
            <a:extLst>
              <a:ext uri="{FF2B5EF4-FFF2-40B4-BE49-F238E27FC236}">
                <a16:creationId xmlns:a16="http://schemas.microsoft.com/office/drawing/2014/main" id="{C3ED4B7F-6A8D-F1C5-4738-EC9524E7C0DB}"/>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9" name="Picture 8">
            <a:extLst>
              <a:ext uri="{FF2B5EF4-FFF2-40B4-BE49-F238E27FC236}">
                <a16:creationId xmlns:a16="http://schemas.microsoft.com/office/drawing/2014/main" id="{04B9D1F7-4206-5A00-17EA-A99BCE45D3FE}"/>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7047F91B-5BBD-5986-24EB-0254E0EE21F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0E564BF-7783-B9F6-16CD-20CD642BF4C7}"/>
              </a:ext>
            </a:extLst>
          </p:cNvPr>
          <p:cNvSpPr>
            <a:spLocks noGrp="1"/>
          </p:cNvSpPr>
          <p:nvPr>
            <p:ph type="body" sz="quarter" idx="3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230969078"/>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userDrawn="1">
  <p:cSld name="Smal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rgbClr val="12BCBC"/>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rgbClr val="12BCBC"/>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rgbClr val="12BCBC"/>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rgbClr val="12BCBC"/>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rgbClr val="12BCBC"/>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rgbClr val="12BCBC"/>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57538818-134E-7353-6D20-8F38A08AE0EC}"/>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5D2B10F7-D197-8CA1-27DF-8C13B777F46A}"/>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A1267C26-5E36-886D-4D85-4E5207211344}"/>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AAAE941F-90CB-FD6C-94C8-9452CC620253}"/>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01DA6EDB-3A8B-A37D-6C0A-CC0B93A76A47}"/>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0D6A0B84-28D4-AAF2-BA28-154353B54E5A}"/>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Tree>
    <p:extLst>
      <p:ext uri="{BB962C8B-B14F-4D97-AF65-F5344CB8AC3E}">
        <p14:creationId xmlns:p14="http://schemas.microsoft.com/office/powerpoint/2010/main" val="3580811093"/>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Small Numbered Points 2">
    <p:bg>
      <p:bgPr>
        <a:solidFill>
          <a:srgbClr val="15BCBC"/>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1A535F44-7A78-E770-AF9C-BD3D6C4906E8}"/>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C80E3FD6-1AC9-235B-8A02-AB62053529CC}"/>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C9E26B60-07B2-5A91-2E05-8B80B51C0270}"/>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4F4FFFE7-5086-EBF0-80E7-FBEEE9FEDACE}"/>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D3DDD754-EF11-82D5-2A1B-AEDBE41B2E9D}"/>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C5ECD316-0FC1-5D35-98F3-10F01D4486DC}"/>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01029788-A8B6-9855-56DC-17823C9800F2}"/>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2493098672"/>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2 Boxes Bullets">
    <p:bg>
      <p:bgPr>
        <a:solidFill>
          <a:srgbClr val="132433"/>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F4D54F-25D4-4917-C1FD-FD25B2CB6F6A}"/>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060245" y="5166653"/>
            <a:ext cx="13032555" cy="10449840"/>
          </a:xfrm>
          <a:solidFill>
            <a:srgbClr val="12BCBC"/>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921997" y="9634246"/>
            <a:ext cx="10449846"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15" name="Text Placeholder 11">
            <a:extLst>
              <a:ext uri="{FF2B5EF4-FFF2-40B4-BE49-F238E27FC236}">
                <a16:creationId xmlns:a16="http://schemas.microsoft.com/office/drawing/2014/main" id="{26CF3D4A-E60C-72B2-7A45-FAD17408CA3D}"/>
              </a:ext>
            </a:extLst>
          </p:cNvPr>
          <p:cNvSpPr>
            <a:spLocks noGrp="1"/>
          </p:cNvSpPr>
          <p:nvPr>
            <p:ph type="body" sz="quarter" idx="16"/>
          </p:nvPr>
        </p:nvSpPr>
        <p:spPr>
          <a:xfrm>
            <a:off x="18669818" y="5166649"/>
            <a:ext cx="13032555" cy="10449840"/>
          </a:xfrm>
          <a:solidFill>
            <a:srgbClr val="12BCBC"/>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CFD449F4-4A7A-2A0B-C2B8-99C0AA3D69F4}"/>
              </a:ext>
            </a:extLst>
          </p:cNvPr>
          <p:cNvSpPr>
            <a:spLocks noGrp="1"/>
          </p:cNvSpPr>
          <p:nvPr>
            <p:ph type="body" sz="quarter" idx="17" hasCustomPrompt="1"/>
          </p:nvPr>
        </p:nvSpPr>
        <p:spPr>
          <a:xfrm rot="16200000">
            <a:off x="12687579" y="9634244"/>
            <a:ext cx="10449841"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itle 1">
            <a:extLst>
              <a:ext uri="{FF2B5EF4-FFF2-40B4-BE49-F238E27FC236}">
                <a16:creationId xmlns:a16="http://schemas.microsoft.com/office/drawing/2014/main" id="{5F4A73BC-7B8E-DDBC-57AF-33347BE3EFF2}"/>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5" name="Picture 4" descr="A white letter on a black background&#10;&#10;Description automatically generated">
            <a:extLst>
              <a:ext uri="{FF2B5EF4-FFF2-40B4-BE49-F238E27FC236}">
                <a16:creationId xmlns:a16="http://schemas.microsoft.com/office/drawing/2014/main" id="{9C225DB8-F6F0-A4B0-2648-452A459D32B6}"/>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6" name="Oval 5">
            <a:extLst>
              <a:ext uri="{FF2B5EF4-FFF2-40B4-BE49-F238E27FC236}">
                <a16:creationId xmlns:a16="http://schemas.microsoft.com/office/drawing/2014/main" id="{0636CC7F-B8C2-D85B-2B49-F051487A00D5}"/>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61B8DBF4-51EC-E59F-C159-C3AC533E7C8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FB75B7A7-8B37-709E-23E3-DB23C399C06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917143904"/>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3 Box Bullets">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6D1743D-C103-F3C8-0E7A-4EDE70A4DA5D}"/>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224680" y="5748110"/>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415458" y="9709170"/>
            <a:ext cx="9601201" cy="1679075"/>
          </a:xfrm>
          <a:solidFill>
            <a:srgbClr val="12BCBC"/>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ext Placeholder 11">
            <a:extLst>
              <a:ext uri="{FF2B5EF4-FFF2-40B4-BE49-F238E27FC236}">
                <a16:creationId xmlns:a16="http://schemas.microsoft.com/office/drawing/2014/main" id="{0889257F-6CC8-73EC-DEC7-0EAC977F9E76}"/>
              </a:ext>
            </a:extLst>
          </p:cNvPr>
          <p:cNvSpPr>
            <a:spLocks noGrp="1"/>
          </p:cNvSpPr>
          <p:nvPr>
            <p:ph type="body" sz="quarter" idx="25"/>
          </p:nvPr>
        </p:nvSpPr>
        <p:spPr>
          <a:xfrm>
            <a:off x="13786345" y="5788843"/>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3" name="Text Placeholder 15">
            <a:extLst>
              <a:ext uri="{FF2B5EF4-FFF2-40B4-BE49-F238E27FC236}">
                <a16:creationId xmlns:a16="http://schemas.microsoft.com/office/drawing/2014/main" id="{E1F660FF-BECB-A94F-1B32-0657B8E0BAFB}"/>
              </a:ext>
            </a:extLst>
          </p:cNvPr>
          <p:cNvSpPr>
            <a:spLocks noGrp="1"/>
          </p:cNvSpPr>
          <p:nvPr>
            <p:ph type="body" sz="quarter" idx="26" hasCustomPrompt="1"/>
          </p:nvPr>
        </p:nvSpPr>
        <p:spPr>
          <a:xfrm rot="16200000">
            <a:off x="8146207" y="9749903"/>
            <a:ext cx="9601201" cy="1679075"/>
          </a:xfrm>
          <a:solidFill>
            <a:srgbClr val="12BCBC"/>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4" name="Text Placeholder 11">
            <a:extLst>
              <a:ext uri="{FF2B5EF4-FFF2-40B4-BE49-F238E27FC236}">
                <a16:creationId xmlns:a16="http://schemas.microsoft.com/office/drawing/2014/main" id="{6EA0A646-B067-21FB-558D-28527A1F45AC}"/>
              </a:ext>
            </a:extLst>
          </p:cNvPr>
          <p:cNvSpPr>
            <a:spLocks noGrp="1"/>
          </p:cNvSpPr>
          <p:nvPr>
            <p:ph type="body" sz="quarter" idx="27"/>
          </p:nvPr>
        </p:nvSpPr>
        <p:spPr>
          <a:xfrm>
            <a:off x="24348011" y="5788842"/>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5" name="Text Placeholder 15">
            <a:extLst>
              <a:ext uri="{FF2B5EF4-FFF2-40B4-BE49-F238E27FC236}">
                <a16:creationId xmlns:a16="http://schemas.microsoft.com/office/drawing/2014/main" id="{6FDABE81-9DD6-9459-5C17-4B6F7AF8FA42}"/>
              </a:ext>
            </a:extLst>
          </p:cNvPr>
          <p:cNvSpPr>
            <a:spLocks noGrp="1"/>
          </p:cNvSpPr>
          <p:nvPr>
            <p:ph type="body" sz="quarter" idx="28" hasCustomPrompt="1"/>
          </p:nvPr>
        </p:nvSpPr>
        <p:spPr>
          <a:xfrm rot="16200000">
            <a:off x="18707873" y="9749902"/>
            <a:ext cx="9601201" cy="1679075"/>
          </a:xfrm>
          <a:solidFill>
            <a:srgbClr val="12BCBC"/>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6" name="Title 1">
            <a:extLst>
              <a:ext uri="{FF2B5EF4-FFF2-40B4-BE49-F238E27FC236}">
                <a16:creationId xmlns:a16="http://schemas.microsoft.com/office/drawing/2014/main" id="{7A19132A-CDA1-5545-221E-1C4421554F6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1" name="Picture 10">
            <a:extLst>
              <a:ext uri="{FF2B5EF4-FFF2-40B4-BE49-F238E27FC236}">
                <a16:creationId xmlns:a16="http://schemas.microsoft.com/office/drawing/2014/main" id="{832160D6-2620-AF7A-22C1-D02D2847073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13" name="Oval 12">
            <a:extLst>
              <a:ext uri="{FF2B5EF4-FFF2-40B4-BE49-F238E27FC236}">
                <a16:creationId xmlns:a16="http://schemas.microsoft.com/office/drawing/2014/main" id="{A41EFE78-A8DC-9DE2-FD4A-9672A841B2FF}"/>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7" name="Graphic 6" descr="Shield with solid fill">
            <a:extLst>
              <a:ext uri="{FF2B5EF4-FFF2-40B4-BE49-F238E27FC236}">
                <a16:creationId xmlns:a16="http://schemas.microsoft.com/office/drawing/2014/main" id="{A076B7FE-3FC3-F28C-F39C-D79A4A1AA5C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892A2DA6-F545-5793-28DA-59629607DBD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955889885"/>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3 Boxes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7" name="Text Placeholder 15">
            <a:extLst>
              <a:ext uri="{FF2B5EF4-FFF2-40B4-BE49-F238E27FC236}">
                <a16:creationId xmlns:a16="http://schemas.microsoft.com/office/drawing/2014/main" id="{9593FA60-CC89-275E-D077-E0FAF39C6EA3}"/>
              </a:ext>
            </a:extLst>
          </p:cNvPr>
          <p:cNvSpPr>
            <a:spLocks noGrp="1"/>
          </p:cNvSpPr>
          <p:nvPr>
            <p:ph type="body" sz="quarter" idx="13"/>
          </p:nvPr>
        </p:nvSpPr>
        <p:spPr>
          <a:xfrm>
            <a:off x="1545605" y="5266222"/>
            <a:ext cx="30156768" cy="816428"/>
          </a:xfrm>
        </p:spPr>
        <p:txBody>
          <a:bodyPr>
            <a:normAutofit/>
          </a:bodyPr>
          <a:lstStyle>
            <a:lvl1pPr marL="0" indent="0">
              <a:buNone/>
              <a:defRPr sz="60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5" y="7674427"/>
            <a:ext cx="9112182" cy="7846243"/>
          </a:xfrm>
          <a:solidFill>
            <a:srgbClr val="0E2432"/>
          </a:solidFill>
        </p:spPr>
        <p:txBody>
          <a:bodyPr lIns="720000" tIns="720000" rIns="720000" bIns="720000">
            <a:normAutofit/>
          </a:bodyPr>
          <a:lstStyle>
            <a:lvl1pPr marL="0" indent="0">
              <a:buClr>
                <a:schemeClr val="bg1"/>
              </a:buClr>
              <a:buFontTx/>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12067898"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22590191"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068005003"/>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Table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FE525A9-8289-9C57-5C2E-6F384E06DCB0}"/>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70"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1"/>
                </a:solidFill>
              </a:defRPr>
            </a:lvl1pPr>
          </a:lstStyle>
          <a:p>
            <a:endParaRPr lang="en-US"/>
          </a:p>
        </p:txBody>
      </p:sp>
      <p:pic>
        <p:nvPicPr>
          <p:cNvPr id="2" name="Picture 1" descr="A white letter on a black background&#10;&#10;Description automatically generated">
            <a:extLst>
              <a:ext uri="{FF2B5EF4-FFF2-40B4-BE49-F238E27FC236}">
                <a16:creationId xmlns:a16="http://schemas.microsoft.com/office/drawing/2014/main" id="{FEF6903B-52D3-E90B-66A6-C16B4F2A0A60}"/>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047D550-88BE-E1ED-6CB7-03DAC83C11C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1902F3F-28BC-DADA-EA90-864F542FBCE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582508126"/>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Table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956E6BB-87E4-2914-06C8-5E1BF5393C6B}"/>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2">
                    <a:lumMod val="50000"/>
                  </a:schemeClr>
                </a:solidFill>
              </a:defRPr>
            </a:lvl1pPr>
          </a:lstStyle>
          <a:p>
            <a:endParaRPr lang="en-US"/>
          </a:p>
        </p:txBody>
      </p:sp>
      <p:pic>
        <p:nvPicPr>
          <p:cNvPr id="4" name="Graphic 3" descr="Shield with solid fill">
            <a:extLst>
              <a:ext uri="{FF2B5EF4-FFF2-40B4-BE49-F238E27FC236}">
                <a16:creationId xmlns:a16="http://schemas.microsoft.com/office/drawing/2014/main" id="{3CB8805A-7337-55BE-4048-652EC94D0C3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9124CCF-BE99-4276-5941-465DDDB41C4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50259314"/>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Graph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2" name="Chart Placeholder 4">
            <a:extLst>
              <a:ext uri="{FF2B5EF4-FFF2-40B4-BE49-F238E27FC236}">
                <a16:creationId xmlns:a16="http://schemas.microsoft.com/office/drawing/2014/main" id="{308C7F60-D4C5-48A8-873E-511E00DDEF28}"/>
              </a:ext>
            </a:extLst>
          </p:cNvPr>
          <p:cNvSpPr>
            <a:spLocks noGrp="1"/>
          </p:cNvSpPr>
          <p:nvPr>
            <p:ph type="chart" sz="quarter" idx="23"/>
          </p:nvPr>
        </p:nvSpPr>
        <p:spPr>
          <a:xfrm>
            <a:off x="1559079" y="4981575"/>
            <a:ext cx="30143296" cy="11188700"/>
          </a:xfrm>
        </p:spPr>
        <p:txBody>
          <a:bodyPr/>
          <a:lstStyle>
            <a:lvl1pPr marL="0" indent="0">
              <a:buFontTx/>
              <a:buNone/>
              <a:defRPr>
                <a:solidFill>
                  <a:schemeClr val="bg1"/>
                </a:solidFill>
              </a:defRPr>
            </a:lvl1pPr>
          </a:lstStyle>
          <a:p>
            <a:endParaRPr lang="en-GB"/>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573455322"/>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Graph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Chart Placeholder 4">
            <a:extLst>
              <a:ext uri="{FF2B5EF4-FFF2-40B4-BE49-F238E27FC236}">
                <a16:creationId xmlns:a16="http://schemas.microsoft.com/office/drawing/2014/main" id="{54BCE7E5-E5A6-1383-5D81-2D622B781FA6}"/>
              </a:ext>
            </a:extLst>
          </p:cNvPr>
          <p:cNvSpPr>
            <a:spLocks noGrp="1"/>
          </p:cNvSpPr>
          <p:nvPr>
            <p:ph type="chart" sz="quarter" idx="23"/>
          </p:nvPr>
        </p:nvSpPr>
        <p:spPr>
          <a:xfrm>
            <a:off x="1545605" y="4981575"/>
            <a:ext cx="30156770" cy="11188700"/>
          </a:xfrm>
        </p:spPr>
        <p:txBody>
          <a:bodyPr/>
          <a:lstStyle>
            <a:lvl1pPr marL="0" indent="0">
              <a:buFontTx/>
              <a:buNone/>
              <a:defRPr>
                <a:solidFill>
                  <a:schemeClr val="bg2">
                    <a:lumMod val="50000"/>
                  </a:schemeClr>
                </a:solidFill>
              </a:defRPr>
            </a:lvl1pPr>
          </a:lstStyle>
          <a:p>
            <a:endParaRPr lang="en-GB"/>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299813387"/>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Timeline 1">
    <p:bg>
      <p:bgPr>
        <a:solidFill>
          <a:srgbClr val="0E2432"/>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475BF07E-1BFE-860E-620B-69072B2D4BDF}"/>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C8A20D56-956D-E849-915E-2F58797EF0BE}"/>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12C9C898-43DE-053B-C784-4C16B872FC67}"/>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B27B2671-0A6A-9328-212E-B551B00DD38E}"/>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DFE5581E-65FC-30DE-8CC3-4031586E2493}"/>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33834F92-0CB8-EEAD-86D9-3303BB652E6A}"/>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565CE5A3-197A-F493-CA60-E96DF35EDEEC}"/>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CECA825C-8C7C-E5CA-CA81-D5659D2BCC65}"/>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C840A421-5C52-6509-1624-564806D11B51}"/>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3188359298"/>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Timeline 2">
    <p:bg>
      <p:bgPr>
        <a:solidFill>
          <a:srgbClr val="12BCBC"/>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27F93B26-2C72-83F1-0F5F-A4206C8C94EC}"/>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37D67560-0BD8-45EB-3C08-0A7087F4DC36}"/>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3777CA4D-4570-A6B2-4D82-29EBA3BA3A3D}"/>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55F811B0-8A93-D2BA-78AD-BD6FFA6E5366}"/>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1F29C7E2-2D14-A2FE-905C-3CFE5B76071C}"/>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B76636DC-4D7E-155F-F67A-24B351D46E6D}"/>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115A5CAF-E379-87A6-97CD-76D6B97501C2}"/>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B9EB33DB-E3D9-B3F1-5383-7E25C34E2241}"/>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B38AD061-9A46-2323-AC2E-A560A006A80F}"/>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13462776"/>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Timeline 3">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chemeClr val="bg1"/>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rgbClr val="0E2432"/>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rgbClr val="0E2432"/>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rgbClr val="0E2432"/>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15BCBC"/>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15BCBC"/>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15BCBC"/>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rgbClr val="0E2432"/>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rgbClr val="0E2432"/>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rgbClr val="0E2432"/>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15BCBC"/>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15BCBC"/>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15BCBC"/>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Tree>
    <p:extLst>
      <p:ext uri="{BB962C8B-B14F-4D97-AF65-F5344CB8AC3E}">
        <p14:creationId xmlns:p14="http://schemas.microsoft.com/office/powerpoint/2010/main" val="4029116409"/>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preserve="1" userDrawn="1">
  <p:cSld name="Timeline 4">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15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rgbClr val="0E2432"/>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chemeClr val="bg1"/>
          </a:solidFill>
          <a:ln w="63500" cap="sq">
            <a:solidFill>
              <a:srgbClr val="15BCBC"/>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chemeClr val="bg1"/>
          </a:solidFill>
          <a:ln w="63500" cap="sq">
            <a:solidFill>
              <a:srgbClr val="15BCBC"/>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chemeClr val="bg1"/>
          </a:solidFill>
          <a:ln w="63500" cap="sq">
            <a:solidFill>
              <a:srgbClr val="15BCBC"/>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15BCBC"/>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15BCBC"/>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15BCBC"/>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chemeClr val="bg1"/>
          </a:solidFill>
          <a:ln w="63500" cap="sq">
            <a:solidFill>
              <a:srgbClr val="15BCBC"/>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chemeClr val="bg1"/>
          </a:solidFill>
          <a:ln w="63500" cap="sq">
            <a:solidFill>
              <a:srgbClr val="15BCBC"/>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chemeClr val="bg1"/>
          </a:solidFill>
          <a:ln w="63500" cap="sq">
            <a:solidFill>
              <a:srgbClr val="15BCBC"/>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15BCBC"/>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15BCBC"/>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15BCBC"/>
          </a:solidFill>
          <a:ln w="63500" cap="sq">
            <a:solidFill>
              <a:srgbClr val="15BCBC"/>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pic>
        <p:nvPicPr>
          <p:cNvPr id="91" name="Picture 90">
            <a:extLst>
              <a:ext uri="{FF2B5EF4-FFF2-40B4-BE49-F238E27FC236}">
                <a16:creationId xmlns:a16="http://schemas.microsoft.com/office/drawing/2014/main" id="{1CB0C554-63C6-7679-8672-9C1C4D794209}"/>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2896549729"/>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preserve="1" userDrawn="1">
  <p:cSld name="Meet The Team">
    <p:bg>
      <p:bgPr>
        <a:solidFill>
          <a:schemeClr val="bg1"/>
        </a:solidFill>
        <a:effectLst/>
      </p:bgPr>
    </p:bg>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1A764735-FAA6-3190-321C-3192A5D6ADD0}"/>
              </a:ext>
            </a:extLst>
          </p:cNvPr>
          <p:cNvSpPr/>
          <p:nvPr userDrawn="1"/>
        </p:nvSpPr>
        <p:spPr>
          <a:xfrm>
            <a:off x="0" y="4365961"/>
            <a:ext cx="32511999" cy="13922039"/>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3200"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1545606" y="1562735"/>
            <a:ext cx="30156768"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Meet the team</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Picture Placeholder 10">
            <a:extLst>
              <a:ext uri="{FF2B5EF4-FFF2-40B4-BE49-F238E27FC236}">
                <a16:creationId xmlns:a16="http://schemas.microsoft.com/office/drawing/2014/main" id="{E6A05909-953F-CE87-0F19-A1A71C163F45}"/>
              </a:ext>
            </a:extLst>
          </p:cNvPr>
          <p:cNvSpPr>
            <a:spLocks noGrp="1"/>
          </p:cNvSpPr>
          <p:nvPr>
            <p:ph type="pic" sz="quarter" idx="11" hasCustomPrompt="1"/>
          </p:nvPr>
        </p:nvSpPr>
        <p:spPr>
          <a:xfrm>
            <a:off x="1545606" y="5183096"/>
            <a:ext cx="3145806" cy="3145806"/>
          </a:xfrm>
          <a:prstGeom prst="ellipse">
            <a:avLst/>
          </a:prstGeom>
          <a:solidFill>
            <a:srgbClr val="12BCBC"/>
          </a:solidFill>
        </p:spPr>
        <p:txBody>
          <a:bodyPr tIns="288000">
            <a:normAutofit/>
          </a:bodyPr>
          <a:lstStyle>
            <a:lvl1pPr marL="0" indent="0" algn="ctr">
              <a:buFontTx/>
              <a:buNone/>
              <a:defRPr sz="3200"/>
            </a:lvl1pPr>
          </a:lstStyle>
          <a:p>
            <a:r>
              <a:rPr lang="en-GB"/>
              <a:t>Photo</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5177806"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5177806"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1" name="Picture Placeholder 10">
            <a:extLst>
              <a:ext uri="{FF2B5EF4-FFF2-40B4-BE49-F238E27FC236}">
                <a16:creationId xmlns:a16="http://schemas.microsoft.com/office/drawing/2014/main" id="{07A3D379-D9D0-7340-77C7-442211BAE515}"/>
              </a:ext>
            </a:extLst>
          </p:cNvPr>
          <p:cNvSpPr>
            <a:spLocks noGrp="1"/>
          </p:cNvSpPr>
          <p:nvPr>
            <p:ph type="pic" sz="quarter" idx="14" hasCustomPrompt="1"/>
          </p:nvPr>
        </p:nvSpPr>
        <p:spPr>
          <a:xfrm>
            <a:off x="11959608" y="5183096"/>
            <a:ext cx="3145806" cy="3145806"/>
          </a:xfrm>
          <a:prstGeom prst="ellipse">
            <a:avLst/>
          </a:prstGeom>
          <a:solidFill>
            <a:srgbClr val="12BCBC"/>
          </a:solidFill>
        </p:spPr>
        <p:txBody>
          <a:bodyPr tIns="288000">
            <a:normAutofit/>
          </a:bodyPr>
          <a:lstStyle>
            <a:lvl1pPr marL="0" indent="0" algn="ctr">
              <a:buFontTx/>
              <a:buNone/>
              <a:defRPr sz="3200"/>
            </a:lvl1pPr>
          </a:lstStyle>
          <a:p>
            <a:r>
              <a:rPr lang="en-GB"/>
              <a:t>Photo</a:t>
            </a:r>
          </a:p>
        </p:txBody>
      </p:sp>
      <p:sp>
        <p:nvSpPr>
          <p:cNvPr id="32" name="Text Placeholder 14">
            <a:extLst>
              <a:ext uri="{FF2B5EF4-FFF2-40B4-BE49-F238E27FC236}">
                <a16:creationId xmlns:a16="http://schemas.microsoft.com/office/drawing/2014/main" id="{3A24B5C8-719F-70F2-53BB-BA4C2F154FC8}"/>
              </a:ext>
            </a:extLst>
          </p:cNvPr>
          <p:cNvSpPr>
            <a:spLocks noGrp="1"/>
          </p:cNvSpPr>
          <p:nvPr>
            <p:ph type="body" sz="quarter" idx="15" hasCustomPrompt="1"/>
          </p:nvPr>
        </p:nvSpPr>
        <p:spPr>
          <a:xfrm>
            <a:off x="15591808"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3" name="Text Placeholder 17">
            <a:extLst>
              <a:ext uri="{FF2B5EF4-FFF2-40B4-BE49-F238E27FC236}">
                <a16:creationId xmlns:a16="http://schemas.microsoft.com/office/drawing/2014/main" id="{02367384-A055-2022-B30F-2F13A84A5E7D}"/>
              </a:ext>
            </a:extLst>
          </p:cNvPr>
          <p:cNvSpPr>
            <a:spLocks noGrp="1"/>
          </p:cNvSpPr>
          <p:nvPr>
            <p:ph type="body" sz="quarter" idx="16" hasCustomPrompt="1"/>
          </p:nvPr>
        </p:nvSpPr>
        <p:spPr>
          <a:xfrm>
            <a:off x="15591808"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4" name="Picture Placeholder 10">
            <a:extLst>
              <a:ext uri="{FF2B5EF4-FFF2-40B4-BE49-F238E27FC236}">
                <a16:creationId xmlns:a16="http://schemas.microsoft.com/office/drawing/2014/main" id="{0B7A3671-0FE2-0466-545F-92EACA3A5540}"/>
              </a:ext>
            </a:extLst>
          </p:cNvPr>
          <p:cNvSpPr>
            <a:spLocks noGrp="1"/>
          </p:cNvSpPr>
          <p:nvPr>
            <p:ph type="pic" sz="quarter" idx="17" hasCustomPrompt="1"/>
          </p:nvPr>
        </p:nvSpPr>
        <p:spPr>
          <a:xfrm>
            <a:off x="22275179" y="5218791"/>
            <a:ext cx="3145806" cy="3145806"/>
          </a:xfrm>
          <a:prstGeom prst="ellipse">
            <a:avLst/>
          </a:prstGeom>
          <a:solidFill>
            <a:srgbClr val="12BCBC"/>
          </a:solidFill>
        </p:spPr>
        <p:txBody>
          <a:bodyPr tIns="288000">
            <a:normAutofit/>
          </a:bodyPr>
          <a:lstStyle>
            <a:lvl1pPr marL="0" indent="0" algn="ctr">
              <a:buFontTx/>
              <a:buNone/>
              <a:defRPr sz="3200"/>
            </a:lvl1pPr>
          </a:lstStyle>
          <a:p>
            <a:r>
              <a:rPr lang="en-GB"/>
              <a:t>Photo</a:t>
            </a:r>
          </a:p>
        </p:txBody>
      </p:sp>
      <p:sp>
        <p:nvSpPr>
          <p:cNvPr id="35" name="Text Placeholder 14">
            <a:extLst>
              <a:ext uri="{FF2B5EF4-FFF2-40B4-BE49-F238E27FC236}">
                <a16:creationId xmlns:a16="http://schemas.microsoft.com/office/drawing/2014/main" id="{FA41745B-95AC-6E6B-32A3-8D77E5FE3D82}"/>
              </a:ext>
            </a:extLst>
          </p:cNvPr>
          <p:cNvSpPr>
            <a:spLocks noGrp="1"/>
          </p:cNvSpPr>
          <p:nvPr>
            <p:ph type="body" sz="quarter" idx="18" hasCustomPrompt="1"/>
          </p:nvPr>
        </p:nvSpPr>
        <p:spPr>
          <a:xfrm>
            <a:off x="25907379" y="5625191"/>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6" name="Text Placeholder 17">
            <a:extLst>
              <a:ext uri="{FF2B5EF4-FFF2-40B4-BE49-F238E27FC236}">
                <a16:creationId xmlns:a16="http://schemas.microsoft.com/office/drawing/2014/main" id="{8CFD1DC0-BC06-A75E-E757-B79B843903D1}"/>
              </a:ext>
            </a:extLst>
          </p:cNvPr>
          <p:cNvSpPr>
            <a:spLocks noGrp="1"/>
          </p:cNvSpPr>
          <p:nvPr>
            <p:ph type="body" sz="quarter" idx="19" hasCustomPrompt="1"/>
          </p:nvPr>
        </p:nvSpPr>
        <p:spPr>
          <a:xfrm>
            <a:off x="25907379" y="6996791"/>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7" name="Picture Placeholder 10">
            <a:extLst>
              <a:ext uri="{FF2B5EF4-FFF2-40B4-BE49-F238E27FC236}">
                <a16:creationId xmlns:a16="http://schemas.microsoft.com/office/drawing/2014/main" id="{70AC3881-8028-AF35-6BD6-EE16CF84EF17}"/>
              </a:ext>
            </a:extLst>
          </p:cNvPr>
          <p:cNvSpPr>
            <a:spLocks noGrp="1"/>
          </p:cNvSpPr>
          <p:nvPr>
            <p:ph type="pic" sz="quarter" idx="20" hasCustomPrompt="1"/>
          </p:nvPr>
        </p:nvSpPr>
        <p:spPr>
          <a:xfrm>
            <a:off x="7311406" y="9273990"/>
            <a:ext cx="3145806" cy="3145806"/>
          </a:xfrm>
          <a:prstGeom prst="ellipse">
            <a:avLst/>
          </a:prstGeom>
          <a:solidFill>
            <a:srgbClr val="12BCBC"/>
          </a:solidFill>
        </p:spPr>
        <p:txBody>
          <a:bodyPr tIns="288000">
            <a:normAutofit/>
          </a:bodyPr>
          <a:lstStyle>
            <a:lvl1pPr marL="0" indent="0" algn="ctr">
              <a:buFontTx/>
              <a:buNone/>
              <a:defRPr sz="3200"/>
            </a:lvl1pPr>
          </a:lstStyle>
          <a:p>
            <a:r>
              <a:rPr lang="en-GB"/>
              <a:t>Photo</a:t>
            </a:r>
          </a:p>
        </p:txBody>
      </p:sp>
      <p:sp>
        <p:nvSpPr>
          <p:cNvPr id="38" name="Text Placeholder 14">
            <a:extLst>
              <a:ext uri="{FF2B5EF4-FFF2-40B4-BE49-F238E27FC236}">
                <a16:creationId xmlns:a16="http://schemas.microsoft.com/office/drawing/2014/main" id="{96B7A565-3694-DF6A-03D9-A45CFD86AEFE}"/>
              </a:ext>
            </a:extLst>
          </p:cNvPr>
          <p:cNvSpPr>
            <a:spLocks noGrp="1"/>
          </p:cNvSpPr>
          <p:nvPr>
            <p:ph type="body" sz="quarter" idx="21" hasCustomPrompt="1"/>
          </p:nvPr>
        </p:nvSpPr>
        <p:spPr>
          <a:xfrm>
            <a:off x="10943606"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9" name="Text Placeholder 17">
            <a:extLst>
              <a:ext uri="{FF2B5EF4-FFF2-40B4-BE49-F238E27FC236}">
                <a16:creationId xmlns:a16="http://schemas.microsoft.com/office/drawing/2014/main" id="{6A55216E-EB47-2AD1-0AE7-1CE2875E1849}"/>
              </a:ext>
            </a:extLst>
          </p:cNvPr>
          <p:cNvSpPr>
            <a:spLocks noGrp="1"/>
          </p:cNvSpPr>
          <p:nvPr>
            <p:ph type="body" sz="quarter" idx="22" hasCustomPrompt="1"/>
          </p:nvPr>
        </p:nvSpPr>
        <p:spPr>
          <a:xfrm>
            <a:off x="10943606"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0" name="Picture Placeholder 10">
            <a:extLst>
              <a:ext uri="{FF2B5EF4-FFF2-40B4-BE49-F238E27FC236}">
                <a16:creationId xmlns:a16="http://schemas.microsoft.com/office/drawing/2014/main" id="{92AFDCB9-6EC9-6B7D-DB3F-0345524BD0C5}"/>
              </a:ext>
            </a:extLst>
          </p:cNvPr>
          <p:cNvSpPr>
            <a:spLocks noGrp="1"/>
          </p:cNvSpPr>
          <p:nvPr>
            <p:ph type="pic" sz="quarter" idx="23" hasCustomPrompt="1"/>
          </p:nvPr>
        </p:nvSpPr>
        <p:spPr>
          <a:xfrm>
            <a:off x="17725408" y="9273990"/>
            <a:ext cx="3145806" cy="3145806"/>
          </a:xfrm>
          <a:prstGeom prst="ellipse">
            <a:avLst/>
          </a:prstGeom>
          <a:solidFill>
            <a:srgbClr val="12BCBC"/>
          </a:solidFill>
        </p:spPr>
        <p:txBody>
          <a:bodyPr tIns="288000">
            <a:normAutofit/>
          </a:bodyPr>
          <a:lstStyle>
            <a:lvl1pPr marL="0" indent="0" algn="ctr">
              <a:buFontTx/>
              <a:buNone/>
              <a:defRPr sz="3200"/>
            </a:lvl1pPr>
          </a:lstStyle>
          <a:p>
            <a:r>
              <a:rPr lang="en-GB"/>
              <a:t>Photo</a:t>
            </a:r>
          </a:p>
        </p:txBody>
      </p:sp>
      <p:sp>
        <p:nvSpPr>
          <p:cNvPr id="41" name="Text Placeholder 14">
            <a:extLst>
              <a:ext uri="{FF2B5EF4-FFF2-40B4-BE49-F238E27FC236}">
                <a16:creationId xmlns:a16="http://schemas.microsoft.com/office/drawing/2014/main" id="{14927227-E7CB-D4FC-887C-0830ADC71C37}"/>
              </a:ext>
            </a:extLst>
          </p:cNvPr>
          <p:cNvSpPr>
            <a:spLocks noGrp="1"/>
          </p:cNvSpPr>
          <p:nvPr>
            <p:ph type="body" sz="quarter" idx="24" hasCustomPrompt="1"/>
          </p:nvPr>
        </p:nvSpPr>
        <p:spPr>
          <a:xfrm>
            <a:off x="21357608"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2" name="Text Placeholder 17">
            <a:extLst>
              <a:ext uri="{FF2B5EF4-FFF2-40B4-BE49-F238E27FC236}">
                <a16:creationId xmlns:a16="http://schemas.microsoft.com/office/drawing/2014/main" id="{1D99CD9A-E75B-7390-7B18-CF9826213657}"/>
              </a:ext>
            </a:extLst>
          </p:cNvPr>
          <p:cNvSpPr>
            <a:spLocks noGrp="1"/>
          </p:cNvSpPr>
          <p:nvPr>
            <p:ph type="body" sz="quarter" idx="25" hasCustomPrompt="1"/>
          </p:nvPr>
        </p:nvSpPr>
        <p:spPr>
          <a:xfrm>
            <a:off x="21357608"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6" name="Picture Placeholder 10">
            <a:extLst>
              <a:ext uri="{FF2B5EF4-FFF2-40B4-BE49-F238E27FC236}">
                <a16:creationId xmlns:a16="http://schemas.microsoft.com/office/drawing/2014/main" id="{4072AB04-1930-AE0D-FB3E-8BB61DE7D0CE}"/>
              </a:ext>
            </a:extLst>
          </p:cNvPr>
          <p:cNvSpPr>
            <a:spLocks noGrp="1"/>
          </p:cNvSpPr>
          <p:nvPr>
            <p:ph type="pic" sz="quarter" idx="26" hasCustomPrompt="1"/>
          </p:nvPr>
        </p:nvSpPr>
        <p:spPr>
          <a:xfrm>
            <a:off x="1545608" y="13125252"/>
            <a:ext cx="3145806" cy="3145806"/>
          </a:xfrm>
          <a:prstGeom prst="ellipse">
            <a:avLst/>
          </a:prstGeom>
          <a:solidFill>
            <a:srgbClr val="12BCBC"/>
          </a:solidFill>
        </p:spPr>
        <p:txBody>
          <a:bodyPr tIns="288000">
            <a:normAutofit/>
          </a:bodyPr>
          <a:lstStyle>
            <a:lvl1pPr marL="0" indent="0" algn="ctr">
              <a:buFontTx/>
              <a:buNone/>
              <a:defRPr sz="3200"/>
            </a:lvl1pPr>
          </a:lstStyle>
          <a:p>
            <a:r>
              <a:rPr lang="en-GB"/>
              <a:t>Photo</a:t>
            </a:r>
          </a:p>
        </p:txBody>
      </p:sp>
      <p:sp>
        <p:nvSpPr>
          <p:cNvPr id="47" name="Text Placeholder 14">
            <a:extLst>
              <a:ext uri="{FF2B5EF4-FFF2-40B4-BE49-F238E27FC236}">
                <a16:creationId xmlns:a16="http://schemas.microsoft.com/office/drawing/2014/main" id="{5BC080B6-BD37-54AD-E555-BE9B6F6B555B}"/>
              </a:ext>
            </a:extLst>
          </p:cNvPr>
          <p:cNvSpPr>
            <a:spLocks noGrp="1"/>
          </p:cNvSpPr>
          <p:nvPr>
            <p:ph type="body" sz="quarter" idx="27" hasCustomPrompt="1"/>
          </p:nvPr>
        </p:nvSpPr>
        <p:spPr>
          <a:xfrm>
            <a:off x="5177808"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8" name="Text Placeholder 17">
            <a:extLst>
              <a:ext uri="{FF2B5EF4-FFF2-40B4-BE49-F238E27FC236}">
                <a16:creationId xmlns:a16="http://schemas.microsoft.com/office/drawing/2014/main" id="{7783BC12-FF25-5235-1A91-B3C5B06FB8AB}"/>
              </a:ext>
            </a:extLst>
          </p:cNvPr>
          <p:cNvSpPr>
            <a:spLocks noGrp="1"/>
          </p:cNvSpPr>
          <p:nvPr>
            <p:ph type="body" sz="quarter" idx="28" hasCustomPrompt="1"/>
          </p:nvPr>
        </p:nvSpPr>
        <p:spPr>
          <a:xfrm>
            <a:off x="5177808"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9" name="Picture Placeholder 10">
            <a:extLst>
              <a:ext uri="{FF2B5EF4-FFF2-40B4-BE49-F238E27FC236}">
                <a16:creationId xmlns:a16="http://schemas.microsoft.com/office/drawing/2014/main" id="{D5AC4149-C7E8-C4AE-F9B3-5A1CFEC24F89}"/>
              </a:ext>
            </a:extLst>
          </p:cNvPr>
          <p:cNvSpPr>
            <a:spLocks noGrp="1"/>
          </p:cNvSpPr>
          <p:nvPr>
            <p:ph type="pic" sz="quarter" idx="29" hasCustomPrompt="1"/>
          </p:nvPr>
        </p:nvSpPr>
        <p:spPr>
          <a:xfrm>
            <a:off x="11959610" y="13125252"/>
            <a:ext cx="3145806" cy="3145806"/>
          </a:xfrm>
          <a:prstGeom prst="ellipse">
            <a:avLst/>
          </a:prstGeom>
          <a:solidFill>
            <a:srgbClr val="12BCBC"/>
          </a:solidFill>
        </p:spPr>
        <p:txBody>
          <a:bodyPr tIns="288000">
            <a:normAutofit/>
          </a:bodyPr>
          <a:lstStyle>
            <a:lvl1pPr marL="0" indent="0" algn="ctr">
              <a:buFontTx/>
              <a:buNone/>
              <a:defRPr sz="3200"/>
            </a:lvl1pPr>
          </a:lstStyle>
          <a:p>
            <a:r>
              <a:rPr lang="en-GB"/>
              <a:t>Photo</a:t>
            </a:r>
          </a:p>
        </p:txBody>
      </p:sp>
      <p:sp>
        <p:nvSpPr>
          <p:cNvPr id="50" name="Text Placeholder 14">
            <a:extLst>
              <a:ext uri="{FF2B5EF4-FFF2-40B4-BE49-F238E27FC236}">
                <a16:creationId xmlns:a16="http://schemas.microsoft.com/office/drawing/2014/main" id="{4A126325-0835-3CBB-961A-0B7E59A6F06F}"/>
              </a:ext>
            </a:extLst>
          </p:cNvPr>
          <p:cNvSpPr>
            <a:spLocks noGrp="1"/>
          </p:cNvSpPr>
          <p:nvPr>
            <p:ph type="body" sz="quarter" idx="30" hasCustomPrompt="1"/>
          </p:nvPr>
        </p:nvSpPr>
        <p:spPr>
          <a:xfrm>
            <a:off x="15591810"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1" name="Text Placeholder 17">
            <a:extLst>
              <a:ext uri="{FF2B5EF4-FFF2-40B4-BE49-F238E27FC236}">
                <a16:creationId xmlns:a16="http://schemas.microsoft.com/office/drawing/2014/main" id="{C789064A-DA47-0D97-A520-648503729F11}"/>
              </a:ext>
            </a:extLst>
          </p:cNvPr>
          <p:cNvSpPr>
            <a:spLocks noGrp="1"/>
          </p:cNvSpPr>
          <p:nvPr>
            <p:ph type="body" sz="quarter" idx="31" hasCustomPrompt="1"/>
          </p:nvPr>
        </p:nvSpPr>
        <p:spPr>
          <a:xfrm>
            <a:off x="15591810"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52" name="Picture Placeholder 10">
            <a:extLst>
              <a:ext uri="{FF2B5EF4-FFF2-40B4-BE49-F238E27FC236}">
                <a16:creationId xmlns:a16="http://schemas.microsoft.com/office/drawing/2014/main" id="{6550BA89-AC6C-FE38-687B-37D6B43BB006}"/>
              </a:ext>
            </a:extLst>
          </p:cNvPr>
          <p:cNvSpPr>
            <a:spLocks noGrp="1"/>
          </p:cNvSpPr>
          <p:nvPr>
            <p:ph type="pic" sz="quarter" idx="32" hasCustomPrompt="1"/>
          </p:nvPr>
        </p:nvSpPr>
        <p:spPr>
          <a:xfrm>
            <a:off x="22275181" y="13160947"/>
            <a:ext cx="3145806" cy="3145806"/>
          </a:xfrm>
          <a:prstGeom prst="ellipse">
            <a:avLst/>
          </a:prstGeom>
          <a:solidFill>
            <a:srgbClr val="12BCBC"/>
          </a:solidFill>
        </p:spPr>
        <p:txBody>
          <a:bodyPr tIns="288000">
            <a:normAutofit/>
          </a:bodyPr>
          <a:lstStyle>
            <a:lvl1pPr marL="0" indent="0" algn="ctr">
              <a:buFontTx/>
              <a:buNone/>
              <a:defRPr sz="3200"/>
            </a:lvl1pPr>
          </a:lstStyle>
          <a:p>
            <a:r>
              <a:rPr lang="en-GB"/>
              <a:t>Photo</a:t>
            </a:r>
          </a:p>
        </p:txBody>
      </p:sp>
      <p:sp>
        <p:nvSpPr>
          <p:cNvPr id="53" name="Text Placeholder 14">
            <a:extLst>
              <a:ext uri="{FF2B5EF4-FFF2-40B4-BE49-F238E27FC236}">
                <a16:creationId xmlns:a16="http://schemas.microsoft.com/office/drawing/2014/main" id="{3C08E7BE-077C-3DD3-FF4C-BE9CFADAA9D6}"/>
              </a:ext>
            </a:extLst>
          </p:cNvPr>
          <p:cNvSpPr>
            <a:spLocks noGrp="1"/>
          </p:cNvSpPr>
          <p:nvPr>
            <p:ph type="body" sz="quarter" idx="33" hasCustomPrompt="1"/>
          </p:nvPr>
        </p:nvSpPr>
        <p:spPr>
          <a:xfrm>
            <a:off x="25907381" y="13567347"/>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4" name="Text Placeholder 17">
            <a:extLst>
              <a:ext uri="{FF2B5EF4-FFF2-40B4-BE49-F238E27FC236}">
                <a16:creationId xmlns:a16="http://schemas.microsoft.com/office/drawing/2014/main" id="{F16E1B2F-1005-16C6-A38E-7F0E78B913D0}"/>
              </a:ext>
            </a:extLst>
          </p:cNvPr>
          <p:cNvSpPr>
            <a:spLocks noGrp="1"/>
          </p:cNvSpPr>
          <p:nvPr>
            <p:ph type="body" sz="quarter" idx="34" hasCustomPrompt="1"/>
          </p:nvPr>
        </p:nvSpPr>
        <p:spPr>
          <a:xfrm>
            <a:off x="25907381" y="14938947"/>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3203344457"/>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preserve="1" userDrawn="1">
  <p:cSld name="Percentage Stats Whit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12BCBC"/>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12BCBC"/>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12BCBC"/>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12BCBC"/>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Tree>
    <p:extLst>
      <p:ext uri="{BB962C8B-B14F-4D97-AF65-F5344CB8AC3E}">
        <p14:creationId xmlns:p14="http://schemas.microsoft.com/office/powerpoint/2010/main" val="2423927157"/>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preserve="1" userDrawn="1">
  <p:cSld name="Percentage Stats Slate">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solidFill>
                  <a:srgbClr val="12BCBC"/>
                </a:solidFill>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12BCBC"/>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solidFill>
                  <a:srgbClr val="12BCBC"/>
                </a:solidFill>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12BCBC"/>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solidFill>
                  <a:srgbClr val="12BCBC"/>
                </a:solidFill>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12BCBC"/>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solidFill>
                  <a:srgbClr val="12BCBC"/>
                </a:solidFill>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12BCBC"/>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1160021754"/>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userDrawn="1">
  <p:cSld name="2 Icon Boxes">
    <p:bg>
      <p:bgPr>
        <a:solidFill>
          <a:srgbClr val="12BCBC"/>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3"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7034591"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22797512"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7" name="Text Placeholder 11">
            <a:extLst>
              <a:ext uri="{FF2B5EF4-FFF2-40B4-BE49-F238E27FC236}">
                <a16:creationId xmlns:a16="http://schemas.microsoft.com/office/drawing/2014/main" id="{A208D5CB-412C-E27F-A6D7-E05769005746}"/>
              </a:ext>
            </a:extLst>
          </p:cNvPr>
          <p:cNvSpPr>
            <a:spLocks noGrp="1"/>
          </p:cNvSpPr>
          <p:nvPr>
            <p:ph type="body" sz="quarter" idx="31"/>
          </p:nvPr>
        </p:nvSpPr>
        <p:spPr>
          <a:xfrm>
            <a:off x="17308524"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A8D5A08E-71A7-EEB0-E848-E09FE8EC9A58}"/>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1844621489"/>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userDrawn="1">
  <p:cSld name="Icon Boxes">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4" y="8588827"/>
            <a:ext cx="6659555" cy="7846243"/>
          </a:xfrm>
          <a:solidFill>
            <a:srgbClr val="0E2432"/>
          </a:solidFill>
        </p:spPr>
        <p:txBody>
          <a:bodyPr lIns="720000" tIns="720000" rIns="720000" bIns="720000">
            <a:normAutofit/>
          </a:bodyPr>
          <a:lstStyle>
            <a:lvl1pPr marL="0" indent="0">
              <a:buClr>
                <a:schemeClr val="bg1"/>
              </a:buClr>
              <a:buFontTx/>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9378009"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17210414"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Text Placeholder 11">
            <a:extLst>
              <a:ext uri="{FF2B5EF4-FFF2-40B4-BE49-F238E27FC236}">
                <a16:creationId xmlns:a16="http://schemas.microsoft.com/office/drawing/2014/main" id="{2BE0266D-15CC-FC7F-158E-DBE3C803B032}"/>
              </a:ext>
            </a:extLst>
          </p:cNvPr>
          <p:cNvSpPr>
            <a:spLocks noGrp="1"/>
          </p:cNvSpPr>
          <p:nvPr>
            <p:ph type="body" sz="quarter" idx="28"/>
          </p:nvPr>
        </p:nvSpPr>
        <p:spPr>
          <a:xfrm>
            <a:off x="25042818" y="8588826"/>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3167445" y="4475162"/>
            <a:ext cx="3415871" cy="3417553"/>
          </a:xfrm>
          <a:prstGeom prst="ellipse">
            <a:avLst/>
          </a:prstGeom>
          <a:solidFill>
            <a:srgbClr val="12BCBC"/>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10999850" y="4475162"/>
            <a:ext cx="3415871" cy="3417553"/>
          </a:xfrm>
          <a:prstGeom prst="ellipse">
            <a:avLst/>
          </a:prstGeom>
          <a:solidFill>
            <a:srgbClr val="12BCBC"/>
          </a:solidFill>
        </p:spPr>
        <p:txBody>
          <a:bodyPr>
            <a:normAutofit/>
          </a:bodyPr>
          <a:lstStyle>
            <a:lvl1pPr marL="0" indent="0" algn="ctr">
              <a:buFontTx/>
              <a:buNone/>
              <a:defRPr sz="4400">
                <a:solidFill>
                  <a:schemeClr val="bg1"/>
                </a:solidFill>
              </a:defRPr>
            </a:lvl1pPr>
          </a:lstStyle>
          <a:p>
            <a:r>
              <a:rPr lang="en-GB"/>
              <a:t>Icon</a:t>
            </a:r>
          </a:p>
        </p:txBody>
      </p:sp>
      <p:sp>
        <p:nvSpPr>
          <p:cNvPr id="16" name="Picture Placeholder 12">
            <a:extLst>
              <a:ext uri="{FF2B5EF4-FFF2-40B4-BE49-F238E27FC236}">
                <a16:creationId xmlns:a16="http://schemas.microsoft.com/office/drawing/2014/main" id="{E3D4349B-2389-D31C-CCE3-BF9771BE830B}"/>
              </a:ext>
            </a:extLst>
          </p:cNvPr>
          <p:cNvSpPr>
            <a:spLocks noGrp="1"/>
          </p:cNvSpPr>
          <p:nvPr>
            <p:ph type="pic" sz="quarter" idx="31" hasCustomPrompt="1"/>
          </p:nvPr>
        </p:nvSpPr>
        <p:spPr>
          <a:xfrm>
            <a:off x="18832255" y="4475162"/>
            <a:ext cx="3415871" cy="3417553"/>
          </a:xfrm>
          <a:prstGeom prst="ellipse">
            <a:avLst/>
          </a:prstGeom>
          <a:solidFill>
            <a:srgbClr val="12BCBC"/>
          </a:solidFill>
        </p:spPr>
        <p:txBody>
          <a:bodyPr>
            <a:normAutofit/>
          </a:bodyPr>
          <a:lstStyle>
            <a:lvl1pPr marL="0" indent="0" algn="ctr">
              <a:buFontTx/>
              <a:buNone/>
              <a:defRPr sz="4400">
                <a:solidFill>
                  <a:schemeClr val="bg1"/>
                </a:solidFill>
              </a:defRPr>
            </a:lvl1pPr>
          </a:lstStyle>
          <a:p>
            <a:r>
              <a:rPr lang="en-GB"/>
              <a:t>Icon</a:t>
            </a:r>
          </a:p>
        </p:txBody>
      </p:sp>
      <p:sp>
        <p:nvSpPr>
          <p:cNvPr id="17" name="Picture Placeholder 12">
            <a:extLst>
              <a:ext uri="{FF2B5EF4-FFF2-40B4-BE49-F238E27FC236}">
                <a16:creationId xmlns:a16="http://schemas.microsoft.com/office/drawing/2014/main" id="{AF8D34A5-705D-68DF-9951-9974EC956F55}"/>
              </a:ext>
            </a:extLst>
          </p:cNvPr>
          <p:cNvSpPr>
            <a:spLocks noGrp="1"/>
          </p:cNvSpPr>
          <p:nvPr>
            <p:ph type="pic" sz="quarter" idx="32" hasCustomPrompt="1"/>
          </p:nvPr>
        </p:nvSpPr>
        <p:spPr>
          <a:xfrm>
            <a:off x="26664660" y="4475162"/>
            <a:ext cx="3415871" cy="3417553"/>
          </a:xfrm>
          <a:prstGeom prst="ellipse">
            <a:avLst/>
          </a:prstGeom>
          <a:solidFill>
            <a:srgbClr val="12BCBC"/>
          </a:solidFill>
        </p:spPr>
        <p:txBody>
          <a:bodyPr>
            <a:normAutofit/>
          </a:bodyPr>
          <a:lstStyle>
            <a:lvl1pPr marL="0" indent="0" algn="ctr">
              <a:buFontTx/>
              <a:buNone/>
              <a:defRPr sz="4400">
                <a:solidFill>
                  <a:schemeClr val="bg1"/>
                </a:solidFill>
              </a:defRPr>
            </a:lvl1pPr>
          </a:lstStyle>
          <a:p>
            <a:r>
              <a:rPr lang="en-GB"/>
              <a:t>Icon</a:t>
            </a:r>
          </a:p>
        </p:txBody>
      </p:sp>
    </p:spTree>
    <p:extLst>
      <p:ext uri="{BB962C8B-B14F-4D97-AF65-F5344CB8AC3E}">
        <p14:creationId xmlns:p14="http://schemas.microsoft.com/office/powerpoint/2010/main" val="3570852615"/>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userDrawn="1">
  <p:cSld name="Vertica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gn="ct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2935068" y="4218621"/>
            <a:ext cx="1800000" cy="1800000"/>
          </a:xfrm>
          <a:prstGeom prst="ellipse">
            <a:avLst/>
          </a:prstGeom>
          <a:solidFill>
            <a:srgbClr val="12BCBC"/>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8110020" y="4218621"/>
            <a:ext cx="1800000" cy="1800000"/>
          </a:xfrm>
          <a:prstGeom prst="ellipse">
            <a:avLst/>
          </a:prstGeom>
          <a:solidFill>
            <a:srgbClr val="12BCBC"/>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3066535" y="4218621"/>
            <a:ext cx="1800000" cy="1800000"/>
          </a:xfrm>
          <a:prstGeom prst="ellipse">
            <a:avLst/>
          </a:prstGeom>
          <a:solidFill>
            <a:srgbClr val="12BCBC"/>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8176790" y="4218621"/>
            <a:ext cx="1800000" cy="1800000"/>
          </a:xfrm>
          <a:prstGeom prst="ellipse">
            <a:avLst/>
          </a:prstGeom>
          <a:solidFill>
            <a:srgbClr val="12BCBC"/>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23287045" y="4218621"/>
            <a:ext cx="1800000" cy="1800000"/>
          </a:xfrm>
          <a:prstGeom prst="ellipse">
            <a:avLst/>
          </a:prstGeom>
          <a:solidFill>
            <a:srgbClr val="12BCBC"/>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28510459" y="4218621"/>
            <a:ext cx="1800000" cy="1800000"/>
          </a:xfrm>
          <a:prstGeom prst="ellipse">
            <a:avLst/>
          </a:prstGeom>
          <a:solidFill>
            <a:srgbClr val="12BCBC"/>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Text Placeholder 11">
            <a:extLst>
              <a:ext uri="{FF2B5EF4-FFF2-40B4-BE49-F238E27FC236}">
                <a16:creationId xmlns:a16="http://schemas.microsoft.com/office/drawing/2014/main" id="{C961B203-A1CF-4D47-4991-DB7CA2794B67}"/>
              </a:ext>
            </a:extLst>
          </p:cNvPr>
          <p:cNvSpPr>
            <a:spLocks noGrp="1"/>
          </p:cNvSpPr>
          <p:nvPr>
            <p:ph type="body" sz="quarter" idx="14"/>
          </p:nvPr>
        </p:nvSpPr>
        <p:spPr>
          <a:xfrm>
            <a:off x="1545604"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510AD692-1F83-3BE9-CC47-2A037F735D76}"/>
              </a:ext>
            </a:extLst>
          </p:cNvPr>
          <p:cNvSpPr>
            <a:spLocks noGrp="1"/>
          </p:cNvSpPr>
          <p:nvPr>
            <p:ph type="body" sz="quarter" idx="25"/>
          </p:nvPr>
        </p:nvSpPr>
        <p:spPr>
          <a:xfrm>
            <a:off x="6720556"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Text Placeholder 11">
            <a:extLst>
              <a:ext uri="{FF2B5EF4-FFF2-40B4-BE49-F238E27FC236}">
                <a16:creationId xmlns:a16="http://schemas.microsoft.com/office/drawing/2014/main" id="{D02A02C8-535D-5AE3-CB09-94A6C902E86F}"/>
              </a:ext>
            </a:extLst>
          </p:cNvPr>
          <p:cNvSpPr>
            <a:spLocks noGrp="1"/>
          </p:cNvSpPr>
          <p:nvPr>
            <p:ph type="body" sz="quarter" idx="27"/>
          </p:nvPr>
        </p:nvSpPr>
        <p:spPr>
          <a:xfrm>
            <a:off x="11677071"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5" name="Text Placeholder 11">
            <a:extLst>
              <a:ext uri="{FF2B5EF4-FFF2-40B4-BE49-F238E27FC236}">
                <a16:creationId xmlns:a16="http://schemas.microsoft.com/office/drawing/2014/main" id="{54245936-44CA-B3C2-BEE8-8D1909D565D2}"/>
              </a:ext>
            </a:extLst>
          </p:cNvPr>
          <p:cNvSpPr>
            <a:spLocks noGrp="1"/>
          </p:cNvSpPr>
          <p:nvPr>
            <p:ph type="body" sz="quarter" idx="28"/>
          </p:nvPr>
        </p:nvSpPr>
        <p:spPr>
          <a:xfrm>
            <a:off x="16787326"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2" name="Text Placeholder 11">
            <a:extLst>
              <a:ext uri="{FF2B5EF4-FFF2-40B4-BE49-F238E27FC236}">
                <a16:creationId xmlns:a16="http://schemas.microsoft.com/office/drawing/2014/main" id="{C0BC2E73-60F4-8A62-5E58-B7919AD01899}"/>
              </a:ext>
            </a:extLst>
          </p:cNvPr>
          <p:cNvSpPr>
            <a:spLocks noGrp="1"/>
          </p:cNvSpPr>
          <p:nvPr>
            <p:ph type="body" sz="quarter" idx="29"/>
          </p:nvPr>
        </p:nvSpPr>
        <p:spPr>
          <a:xfrm>
            <a:off x="21897581"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3" name="Text Placeholder 11">
            <a:extLst>
              <a:ext uri="{FF2B5EF4-FFF2-40B4-BE49-F238E27FC236}">
                <a16:creationId xmlns:a16="http://schemas.microsoft.com/office/drawing/2014/main" id="{E3516BDC-A773-8F21-304C-377A518F1413}"/>
              </a:ext>
            </a:extLst>
          </p:cNvPr>
          <p:cNvSpPr>
            <a:spLocks noGrp="1"/>
          </p:cNvSpPr>
          <p:nvPr>
            <p:ph type="body" sz="quarter" idx="30"/>
          </p:nvPr>
        </p:nvSpPr>
        <p:spPr>
          <a:xfrm>
            <a:off x="27120995" y="8588825"/>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6" name="Text Placeholder 14">
            <a:extLst>
              <a:ext uri="{FF2B5EF4-FFF2-40B4-BE49-F238E27FC236}">
                <a16:creationId xmlns:a16="http://schemas.microsoft.com/office/drawing/2014/main" id="{64198126-C653-A514-DDDF-32E924C63F09}"/>
              </a:ext>
            </a:extLst>
          </p:cNvPr>
          <p:cNvSpPr>
            <a:spLocks noGrp="1"/>
          </p:cNvSpPr>
          <p:nvPr>
            <p:ph type="body" sz="quarter" idx="31" hasCustomPrompt="1"/>
          </p:nvPr>
        </p:nvSpPr>
        <p:spPr>
          <a:xfrm>
            <a:off x="1545604"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1" name="Text Placeholder 14">
            <a:extLst>
              <a:ext uri="{FF2B5EF4-FFF2-40B4-BE49-F238E27FC236}">
                <a16:creationId xmlns:a16="http://schemas.microsoft.com/office/drawing/2014/main" id="{8957B3F4-F6BA-F021-F8BD-55898630AF5D}"/>
              </a:ext>
            </a:extLst>
          </p:cNvPr>
          <p:cNvSpPr>
            <a:spLocks noGrp="1"/>
          </p:cNvSpPr>
          <p:nvPr>
            <p:ph type="body" sz="quarter" idx="32" hasCustomPrompt="1"/>
          </p:nvPr>
        </p:nvSpPr>
        <p:spPr>
          <a:xfrm>
            <a:off x="6720555"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2" name="Text Placeholder 14">
            <a:extLst>
              <a:ext uri="{FF2B5EF4-FFF2-40B4-BE49-F238E27FC236}">
                <a16:creationId xmlns:a16="http://schemas.microsoft.com/office/drawing/2014/main" id="{8F410F2C-4ACE-85C2-94D5-B7901E6C8001}"/>
              </a:ext>
            </a:extLst>
          </p:cNvPr>
          <p:cNvSpPr>
            <a:spLocks noGrp="1"/>
          </p:cNvSpPr>
          <p:nvPr>
            <p:ph type="body" sz="quarter" idx="33" hasCustomPrompt="1"/>
          </p:nvPr>
        </p:nvSpPr>
        <p:spPr>
          <a:xfrm>
            <a:off x="11677071"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3" name="Text Placeholder 14">
            <a:extLst>
              <a:ext uri="{FF2B5EF4-FFF2-40B4-BE49-F238E27FC236}">
                <a16:creationId xmlns:a16="http://schemas.microsoft.com/office/drawing/2014/main" id="{836C7636-B127-595C-AC39-DE76D39712A5}"/>
              </a:ext>
            </a:extLst>
          </p:cNvPr>
          <p:cNvSpPr>
            <a:spLocks noGrp="1"/>
          </p:cNvSpPr>
          <p:nvPr>
            <p:ph type="body" sz="quarter" idx="34" hasCustomPrompt="1"/>
          </p:nvPr>
        </p:nvSpPr>
        <p:spPr>
          <a:xfrm>
            <a:off x="1678732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4" name="Text Placeholder 14">
            <a:extLst>
              <a:ext uri="{FF2B5EF4-FFF2-40B4-BE49-F238E27FC236}">
                <a16:creationId xmlns:a16="http://schemas.microsoft.com/office/drawing/2014/main" id="{DFF9769C-D925-69B8-F7EF-C7082E9C02B9}"/>
              </a:ext>
            </a:extLst>
          </p:cNvPr>
          <p:cNvSpPr>
            <a:spLocks noGrp="1"/>
          </p:cNvSpPr>
          <p:nvPr>
            <p:ph type="body" sz="quarter" idx="35" hasCustomPrompt="1"/>
          </p:nvPr>
        </p:nvSpPr>
        <p:spPr>
          <a:xfrm>
            <a:off x="21897580"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5" name="Text Placeholder 14">
            <a:extLst>
              <a:ext uri="{FF2B5EF4-FFF2-40B4-BE49-F238E27FC236}">
                <a16:creationId xmlns:a16="http://schemas.microsoft.com/office/drawing/2014/main" id="{6DD7DEFA-A1F6-8EB6-B19D-332F9B1B4A5F}"/>
              </a:ext>
            </a:extLst>
          </p:cNvPr>
          <p:cNvSpPr>
            <a:spLocks noGrp="1"/>
          </p:cNvSpPr>
          <p:nvPr>
            <p:ph type="body" sz="quarter" idx="36" hasCustomPrompt="1"/>
          </p:nvPr>
        </p:nvSpPr>
        <p:spPr>
          <a:xfrm>
            <a:off x="2710408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Tree>
    <p:extLst>
      <p:ext uri="{BB962C8B-B14F-4D97-AF65-F5344CB8AC3E}">
        <p14:creationId xmlns:p14="http://schemas.microsoft.com/office/powerpoint/2010/main" val="3009150908"/>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userDrawn="1">
  <p:cSld name="Text and Quot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7" name="Rectangle 6">
            <a:extLst>
              <a:ext uri="{FF2B5EF4-FFF2-40B4-BE49-F238E27FC236}">
                <a16:creationId xmlns:a16="http://schemas.microsoft.com/office/drawing/2014/main" id="{7F7E93B6-1F77-4447-EE76-112BBE8DC4AB}"/>
              </a:ext>
            </a:extLst>
          </p:cNvPr>
          <p:cNvSpPr/>
          <p:nvPr userDrawn="1"/>
        </p:nvSpPr>
        <p:spPr>
          <a:xfrm>
            <a:off x="17231360" y="1890762"/>
            <a:ext cx="13370560" cy="14516678"/>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Graphic 8" descr="Open quotation mark with solid fill">
            <a:extLst>
              <a:ext uri="{FF2B5EF4-FFF2-40B4-BE49-F238E27FC236}">
                <a16:creationId xmlns:a16="http://schemas.microsoft.com/office/drawing/2014/main" id="{169DE37F-C9FC-DE7C-5A72-41C4DB7FC241}"/>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5621419" y="-1487908"/>
            <a:ext cx="6761716" cy="6761716"/>
          </a:xfrm>
          <a:prstGeom prst="rect">
            <a:avLst/>
          </a:prstGeom>
        </p:spPr>
      </p:pic>
      <p:pic>
        <p:nvPicPr>
          <p:cNvPr id="10" name="Graphic 9" descr="Open quotation mark with solid fill">
            <a:extLst>
              <a:ext uri="{FF2B5EF4-FFF2-40B4-BE49-F238E27FC236}">
                <a16:creationId xmlns:a16="http://schemas.microsoft.com/office/drawing/2014/main" id="{D72D4F13-87DD-F337-807F-EF4F46633653}"/>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5477439" y="13013135"/>
            <a:ext cx="6761716" cy="6761716"/>
          </a:xfrm>
          <a:prstGeom prst="rect">
            <a:avLst/>
          </a:prstGeom>
        </p:spPr>
      </p:pic>
      <p:sp>
        <p:nvSpPr>
          <p:cNvPr id="17" name="Text Placeholder 8">
            <a:extLst>
              <a:ext uri="{FF2B5EF4-FFF2-40B4-BE49-F238E27FC236}">
                <a16:creationId xmlns:a16="http://schemas.microsoft.com/office/drawing/2014/main" id="{12440A9A-19B8-6DF9-AB9B-6ECC37CBDAB5}"/>
              </a:ext>
            </a:extLst>
          </p:cNvPr>
          <p:cNvSpPr>
            <a:spLocks noGrp="1"/>
          </p:cNvSpPr>
          <p:nvPr>
            <p:ph type="body" sz="quarter" idx="14" hasCustomPrompt="1"/>
          </p:nvPr>
        </p:nvSpPr>
        <p:spPr>
          <a:xfrm>
            <a:off x="17231360" y="1890762"/>
            <a:ext cx="13370560" cy="14507478"/>
          </a:xfrm>
          <a:noFill/>
        </p:spPr>
        <p:txBody>
          <a:bodyPr lIns="1440000" tIns="2520000" rIns="1440000" bIns="2520000">
            <a:noAutofit/>
          </a:bodyPr>
          <a:lstStyle>
            <a:lvl1pPr marL="0" indent="0">
              <a:lnSpc>
                <a:spcPct val="100000"/>
              </a:lnSpc>
              <a:buFontTx/>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Tree>
    <p:extLst>
      <p:ext uri="{BB962C8B-B14F-4D97-AF65-F5344CB8AC3E}">
        <p14:creationId xmlns:p14="http://schemas.microsoft.com/office/powerpoint/2010/main" val="23017707"/>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2BCBC"/>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3157836" y="5422206"/>
            <a:ext cx="26127075" cy="3406675"/>
          </a:xfrm>
        </p:spPr>
        <p:txBody>
          <a:bodyPr wrap="square" lIns="0" tIns="108000" bIns="108000" anchor="b" anchorCtr="0">
            <a:spAutoFit/>
          </a:bodyPr>
          <a:lstStyle>
            <a:lvl1pPr algn="ctr">
              <a:lnSpc>
                <a:spcPct val="80000"/>
              </a:lnSpc>
              <a:defRPr sz="25900">
                <a:solidFill>
                  <a:schemeClr val="bg1"/>
                </a:solidFill>
              </a:defRPr>
            </a:lvl1pPr>
          </a:lstStyle>
          <a:p>
            <a:r>
              <a:rPr lang="en-GB"/>
              <a:t>Thank You</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
        <p:nvSpPr>
          <p:cNvPr id="29" name="Picture Placeholder 10">
            <a:extLst>
              <a:ext uri="{FF2B5EF4-FFF2-40B4-BE49-F238E27FC236}">
                <a16:creationId xmlns:a16="http://schemas.microsoft.com/office/drawing/2014/main" id="{901C626B-0D33-5929-54FC-0759F7D25FBC}"/>
              </a:ext>
            </a:extLst>
          </p:cNvPr>
          <p:cNvSpPr>
            <a:spLocks noGrp="1"/>
          </p:cNvSpPr>
          <p:nvPr>
            <p:ph type="pic" sz="quarter" idx="11" hasCustomPrompt="1"/>
          </p:nvPr>
        </p:nvSpPr>
        <p:spPr>
          <a:xfrm>
            <a:off x="1545606" y="13341283"/>
            <a:ext cx="3145806" cy="3145806"/>
          </a:xfrm>
          <a:prstGeom prst="ellipse">
            <a:avLst/>
          </a:prstGeom>
          <a:solidFill>
            <a:srgbClr val="12BCBC"/>
          </a:solidFill>
        </p:spPr>
        <p:txBody>
          <a:bodyPr tIns="288000">
            <a:normAutofit/>
          </a:bodyPr>
          <a:lstStyle>
            <a:lvl1pPr marL="0" indent="0" algn="ctr">
              <a:buFontTx/>
              <a:buNone/>
              <a:defRPr sz="3200">
                <a:solidFill>
                  <a:schemeClr val="bg1"/>
                </a:solidFill>
              </a:defRPr>
            </a:lvl1pPr>
          </a:lstStyle>
          <a:p>
            <a:r>
              <a:rPr lang="en-GB"/>
              <a:t>Photo</a:t>
            </a:r>
          </a:p>
        </p:txBody>
      </p:sp>
      <p:sp>
        <p:nvSpPr>
          <p:cNvPr id="30" name="Text Placeholder 14">
            <a:extLst>
              <a:ext uri="{FF2B5EF4-FFF2-40B4-BE49-F238E27FC236}">
                <a16:creationId xmlns:a16="http://schemas.microsoft.com/office/drawing/2014/main" id="{50900B83-AC22-9955-4554-9C9498CB4E35}"/>
              </a:ext>
            </a:extLst>
          </p:cNvPr>
          <p:cNvSpPr>
            <a:spLocks noGrp="1"/>
          </p:cNvSpPr>
          <p:nvPr>
            <p:ph type="body" sz="quarter" idx="12" hasCustomPrompt="1"/>
          </p:nvPr>
        </p:nvSpPr>
        <p:spPr>
          <a:xfrm>
            <a:off x="5177806"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1" name="Text Placeholder 17">
            <a:extLst>
              <a:ext uri="{FF2B5EF4-FFF2-40B4-BE49-F238E27FC236}">
                <a16:creationId xmlns:a16="http://schemas.microsoft.com/office/drawing/2014/main" id="{0E6F3C40-2689-8F65-4BCD-1FB9CBBF31B2}"/>
              </a:ext>
            </a:extLst>
          </p:cNvPr>
          <p:cNvSpPr>
            <a:spLocks noGrp="1"/>
          </p:cNvSpPr>
          <p:nvPr>
            <p:ph type="body" sz="quarter" idx="13" hasCustomPrompt="1"/>
          </p:nvPr>
        </p:nvSpPr>
        <p:spPr>
          <a:xfrm>
            <a:off x="5177806"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2" name="Picture Placeholder 10">
            <a:extLst>
              <a:ext uri="{FF2B5EF4-FFF2-40B4-BE49-F238E27FC236}">
                <a16:creationId xmlns:a16="http://schemas.microsoft.com/office/drawing/2014/main" id="{5C3DB3AF-DAF5-9941-ACEF-EF84A82755CA}"/>
              </a:ext>
            </a:extLst>
          </p:cNvPr>
          <p:cNvSpPr>
            <a:spLocks noGrp="1"/>
          </p:cNvSpPr>
          <p:nvPr>
            <p:ph type="pic" sz="quarter" idx="14" hasCustomPrompt="1"/>
          </p:nvPr>
        </p:nvSpPr>
        <p:spPr>
          <a:xfrm>
            <a:off x="11959608" y="13341283"/>
            <a:ext cx="3145806" cy="3145806"/>
          </a:xfrm>
          <a:prstGeom prst="ellipse">
            <a:avLst/>
          </a:prstGeom>
          <a:solidFill>
            <a:srgbClr val="12BCBC"/>
          </a:solidFill>
        </p:spPr>
        <p:txBody>
          <a:bodyPr tIns="288000">
            <a:normAutofit/>
          </a:bodyPr>
          <a:lstStyle>
            <a:lvl1pPr marL="0" indent="0" algn="ctr">
              <a:buFontTx/>
              <a:buNone/>
              <a:defRPr sz="3200">
                <a:solidFill>
                  <a:schemeClr val="bg1"/>
                </a:solidFill>
              </a:defRPr>
            </a:lvl1pPr>
          </a:lstStyle>
          <a:p>
            <a:r>
              <a:rPr lang="en-GB"/>
              <a:t>Photo</a:t>
            </a:r>
          </a:p>
        </p:txBody>
      </p:sp>
      <p:sp>
        <p:nvSpPr>
          <p:cNvPr id="33" name="Text Placeholder 14">
            <a:extLst>
              <a:ext uri="{FF2B5EF4-FFF2-40B4-BE49-F238E27FC236}">
                <a16:creationId xmlns:a16="http://schemas.microsoft.com/office/drawing/2014/main" id="{50D9C939-810D-BF2D-969E-3FFEF158D451}"/>
              </a:ext>
            </a:extLst>
          </p:cNvPr>
          <p:cNvSpPr>
            <a:spLocks noGrp="1"/>
          </p:cNvSpPr>
          <p:nvPr>
            <p:ph type="body" sz="quarter" idx="15" hasCustomPrompt="1"/>
          </p:nvPr>
        </p:nvSpPr>
        <p:spPr>
          <a:xfrm>
            <a:off x="15591808"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4" name="Text Placeholder 17">
            <a:extLst>
              <a:ext uri="{FF2B5EF4-FFF2-40B4-BE49-F238E27FC236}">
                <a16:creationId xmlns:a16="http://schemas.microsoft.com/office/drawing/2014/main" id="{70BCFDE7-38FA-5C16-0400-879936CCA05E}"/>
              </a:ext>
            </a:extLst>
          </p:cNvPr>
          <p:cNvSpPr>
            <a:spLocks noGrp="1"/>
          </p:cNvSpPr>
          <p:nvPr>
            <p:ph type="body" sz="quarter" idx="16" hasCustomPrompt="1"/>
          </p:nvPr>
        </p:nvSpPr>
        <p:spPr>
          <a:xfrm>
            <a:off x="15591808"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5" name="Picture Placeholder 10">
            <a:extLst>
              <a:ext uri="{FF2B5EF4-FFF2-40B4-BE49-F238E27FC236}">
                <a16:creationId xmlns:a16="http://schemas.microsoft.com/office/drawing/2014/main" id="{B8E50E08-B2B7-472F-96B8-D1E8940B6F70}"/>
              </a:ext>
            </a:extLst>
          </p:cNvPr>
          <p:cNvSpPr>
            <a:spLocks noGrp="1"/>
          </p:cNvSpPr>
          <p:nvPr>
            <p:ph type="pic" sz="quarter" idx="17" hasCustomPrompt="1"/>
          </p:nvPr>
        </p:nvSpPr>
        <p:spPr>
          <a:xfrm>
            <a:off x="22275179" y="13376978"/>
            <a:ext cx="3145806" cy="3145806"/>
          </a:xfrm>
          <a:prstGeom prst="ellipse">
            <a:avLst/>
          </a:prstGeom>
          <a:solidFill>
            <a:srgbClr val="12BCBC"/>
          </a:solidFill>
        </p:spPr>
        <p:txBody>
          <a:bodyPr tIns="288000">
            <a:normAutofit/>
          </a:bodyPr>
          <a:lstStyle>
            <a:lvl1pPr marL="0" indent="0" algn="ctr">
              <a:buFontTx/>
              <a:buNone/>
              <a:defRPr sz="3200">
                <a:solidFill>
                  <a:schemeClr val="bg1"/>
                </a:solidFill>
              </a:defRPr>
            </a:lvl1pPr>
          </a:lstStyle>
          <a:p>
            <a:r>
              <a:rPr lang="en-GB"/>
              <a:t>Photo</a:t>
            </a:r>
          </a:p>
        </p:txBody>
      </p:sp>
      <p:sp>
        <p:nvSpPr>
          <p:cNvPr id="36" name="Text Placeholder 14">
            <a:extLst>
              <a:ext uri="{FF2B5EF4-FFF2-40B4-BE49-F238E27FC236}">
                <a16:creationId xmlns:a16="http://schemas.microsoft.com/office/drawing/2014/main" id="{90F6A5E5-A9D3-6466-E170-4E40EA6C3812}"/>
              </a:ext>
            </a:extLst>
          </p:cNvPr>
          <p:cNvSpPr>
            <a:spLocks noGrp="1"/>
          </p:cNvSpPr>
          <p:nvPr>
            <p:ph type="body" sz="quarter" idx="18" hasCustomPrompt="1"/>
          </p:nvPr>
        </p:nvSpPr>
        <p:spPr>
          <a:xfrm>
            <a:off x="25907379" y="13783378"/>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7" name="Text Placeholder 17">
            <a:extLst>
              <a:ext uri="{FF2B5EF4-FFF2-40B4-BE49-F238E27FC236}">
                <a16:creationId xmlns:a16="http://schemas.microsoft.com/office/drawing/2014/main" id="{80E70A12-EAD9-900C-6046-F5BCD9644015}"/>
              </a:ext>
            </a:extLst>
          </p:cNvPr>
          <p:cNvSpPr>
            <a:spLocks noGrp="1"/>
          </p:cNvSpPr>
          <p:nvPr>
            <p:ph type="body" sz="quarter" idx="19" hasCustomPrompt="1"/>
          </p:nvPr>
        </p:nvSpPr>
        <p:spPr>
          <a:xfrm>
            <a:off x="25907379" y="15154978"/>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2786918613"/>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preserve="1" userDrawn="1">
  <p:cSld name="Title Cover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9" name="Graphic 8" descr="Shield with solid fill">
            <a:extLst>
              <a:ext uri="{FF2B5EF4-FFF2-40B4-BE49-F238E27FC236}">
                <a16:creationId xmlns:a16="http://schemas.microsoft.com/office/drawing/2014/main" id="{BEC82AA9-8E64-F89E-390C-C44E65F8B2E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0" name="Text Placeholder 14">
            <a:extLst>
              <a:ext uri="{FF2B5EF4-FFF2-40B4-BE49-F238E27FC236}">
                <a16:creationId xmlns:a16="http://schemas.microsoft.com/office/drawing/2014/main" id="{AA24DEEF-ED4F-9416-6F13-CC561DE0782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785643983"/>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preserve="1" userDrawn="1">
  <p:cSld name="Title Cover 2">
    <p:bg>
      <p:bgPr>
        <a:solidFill>
          <a:srgbClr val="812990"/>
        </a:solidFill>
        <a:effectLst/>
      </p:bgPr>
    </p:bg>
    <p:spTree>
      <p:nvGrpSpPr>
        <p:cNvPr id="1" name=""/>
        <p:cNvGrpSpPr/>
        <p:nvPr/>
      </p:nvGrpSpPr>
      <p:grpSpPr>
        <a:xfrm>
          <a:off x="0" y="0"/>
          <a:ext cx="0" cy="0"/>
          <a:chOff x="0" y="0"/>
          <a:chExt cx="0" cy="0"/>
        </a:xfrm>
      </p:grpSpPr>
      <p:sp>
        <p:nvSpPr>
          <p:cNvPr id="13" name="Picture Placeholder 9">
            <a:extLst>
              <a:ext uri="{FF2B5EF4-FFF2-40B4-BE49-F238E27FC236}">
                <a16:creationId xmlns:a16="http://schemas.microsoft.com/office/drawing/2014/main" id="{5805EDAC-30D0-2BE6-1A68-3E83E2A4D464}"/>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Title 1">
            <a:extLst>
              <a:ext uri="{FF2B5EF4-FFF2-40B4-BE49-F238E27FC236}">
                <a16:creationId xmlns:a16="http://schemas.microsoft.com/office/drawing/2014/main" id="{F8EBE98C-3104-E995-1980-F48907B8EA5B}"/>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15" name="Subtitle 2">
            <a:extLst>
              <a:ext uri="{FF2B5EF4-FFF2-40B4-BE49-F238E27FC236}">
                <a16:creationId xmlns:a16="http://schemas.microsoft.com/office/drawing/2014/main" id="{A4573E6E-E486-28B0-DECC-0F0B5B8FBFB6}"/>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6" name="Picture 15" descr="A white letter on a black background&#10;&#10;Description automatically generated">
            <a:extLst>
              <a:ext uri="{FF2B5EF4-FFF2-40B4-BE49-F238E27FC236}">
                <a16:creationId xmlns:a16="http://schemas.microsoft.com/office/drawing/2014/main" id="{2B8541B5-0284-14F3-FDEC-CA33840AC055}"/>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2" name="Graphic 1" descr="Shield with solid fill">
            <a:extLst>
              <a:ext uri="{FF2B5EF4-FFF2-40B4-BE49-F238E27FC236}">
                <a16:creationId xmlns:a16="http://schemas.microsoft.com/office/drawing/2014/main" id="{FCDE5AAB-18F8-1114-96DE-70CE2864B73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F0AB92F0-854C-27E9-99D2-F531A45CB5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665790249"/>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preserve="1" userDrawn="1">
  <p:cSld name="Title Slide 1">
    <p:bg>
      <p:bgPr>
        <a:solidFill>
          <a:srgbClr val="132433"/>
        </a:solidFill>
        <a:effectLst/>
      </p:bgPr>
    </p:bg>
    <p:spTree>
      <p:nvGrpSpPr>
        <p:cNvPr id="1" name=""/>
        <p:cNvGrpSpPr/>
        <p:nvPr/>
      </p:nvGrpSpPr>
      <p:grpSpPr>
        <a:xfrm>
          <a:off x="0" y="0"/>
          <a:ext cx="0" cy="0"/>
          <a:chOff x="0" y="0"/>
          <a:chExt cx="0" cy="0"/>
        </a:xfrm>
      </p:grpSpPr>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AA4F4A8F-889C-4E93-18AD-DD4FA137943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D25F3C8-FE72-5760-DDFA-0019F2F9813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Subtitle 2">
            <a:extLst>
              <a:ext uri="{FF2B5EF4-FFF2-40B4-BE49-F238E27FC236}">
                <a16:creationId xmlns:a16="http://schemas.microsoft.com/office/drawing/2014/main" id="{06436A96-8CE5-7042-C758-FAA9934537F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8" name="Title 1">
            <a:extLst>
              <a:ext uri="{FF2B5EF4-FFF2-40B4-BE49-F238E27FC236}">
                <a16:creationId xmlns:a16="http://schemas.microsoft.com/office/drawing/2014/main" id="{50C75FCA-C2FA-AAE8-2DE0-F7160E02612F}"/>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sp>
        <p:nvSpPr>
          <p:cNvPr id="9" name="Rectangle 8">
            <a:extLst>
              <a:ext uri="{FF2B5EF4-FFF2-40B4-BE49-F238E27FC236}">
                <a16:creationId xmlns:a16="http://schemas.microsoft.com/office/drawing/2014/main" id="{14CFEB34-BDE9-C775-95DD-939F70D475F7}"/>
              </a:ext>
            </a:extLst>
          </p:cNvPr>
          <p:cNvSpPr/>
          <p:nvPr userDrawn="1"/>
        </p:nvSpPr>
        <p:spPr>
          <a:xfrm>
            <a:off x="10185400" y="9427106"/>
            <a:ext cx="12217400"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322018470"/>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rgbClr val="812990"/>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4" name="Title 1">
            <a:extLst>
              <a:ext uri="{FF2B5EF4-FFF2-40B4-BE49-F238E27FC236}">
                <a16:creationId xmlns:a16="http://schemas.microsoft.com/office/drawing/2014/main" id="{A662FF72-439A-10FB-BE41-2F208C6A87C1}"/>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pic>
        <p:nvPicPr>
          <p:cNvPr id="2" name="Graphic 1" descr="Shield with solid fill">
            <a:extLst>
              <a:ext uri="{FF2B5EF4-FFF2-40B4-BE49-F238E27FC236}">
                <a16:creationId xmlns:a16="http://schemas.microsoft.com/office/drawing/2014/main" id="{B5CC28FB-7360-92B5-13FC-765CE342062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BEBF8C5-5967-CE52-CCE9-6996F1F807D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0" name="Rectangle 9">
            <a:extLst>
              <a:ext uri="{FF2B5EF4-FFF2-40B4-BE49-F238E27FC236}">
                <a16:creationId xmlns:a16="http://schemas.microsoft.com/office/drawing/2014/main" id="{E2FF609F-CA21-C2A4-B541-30698E4A5C9E}"/>
              </a:ext>
            </a:extLst>
          </p:cNvPr>
          <p:cNvSpPr/>
          <p:nvPr userDrawn="1"/>
        </p:nvSpPr>
        <p:spPr>
          <a:xfrm>
            <a:off x="10185400" y="9427106"/>
            <a:ext cx="12217400"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3001146150"/>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preserve="1" userDrawn="1">
  <p:cSld name="Photo Title Slide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Rectangle 4">
            <a:extLst>
              <a:ext uri="{FF2B5EF4-FFF2-40B4-BE49-F238E27FC236}">
                <a16:creationId xmlns:a16="http://schemas.microsoft.com/office/drawing/2014/main" id="{E0D28EB4-A1A8-369E-159B-3E142ABFAB9A}"/>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Subtitle 2">
            <a:extLst>
              <a:ext uri="{FF2B5EF4-FFF2-40B4-BE49-F238E27FC236}">
                <a16:creationId xmlns:a16="http://schemas.microsoft.com/office/drawing/2014/main" id="{C3761CD6-C25D-681C-42C7-1AE0C6EF2CBB}"/>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0" name="Graphic 9" descr="Shield with solid fill">
            <a:extLst>
              <a:ext uri="{FF2B5EF4-FFF2-40B4-BE49-F238E27FC236}">
                <a16:creationId xmlns:a16="http://schemas.microsoft.com/office/drawing/2014/main" id="{C844BEED-1911-2180-31F0-7385C6E0FD7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2" name="Text Placeholder 14">
            <a:extLst>
              <a:ext uri="{FF2B5EF4-FFF2-40B4-BE49-F238E27FC236}">
                <a16:creationId xmlns:a16="http://schemas.microsoft.com/office/drawing/2014/main" id="{B32D6F61-9DB0-A6AE-17C6-AD918DC1357E}"/>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484418980"/>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preserve="1" userDrawn="1">
  <p:cSld name="Photo Title Slide 2">
    <p:bg>
      <p:bgPr>
        <a:solidFill>
          <a:srgbClr val="812990"/>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8" name="Title 1">
            <a:extLst>
              <a:ext uri="{FF2B5EF4-FFF2-40B4-BE49-F238E27FC236}">
                <a16:creationId xmlns:a16="http://schemas.microsoft.com/office/drawing/2014/main" id="{3DC9B3FF-D39E-84F9-C8C9-863B5E78222C}"/>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0" name="Picture 9" descr="A white letter on a black background&#10;&#10;Description automatically generated">
            <a:extLst>
              <a:ext uri="{FF2B5EF4-FFF2-40B4-BE49-F238E27FC236}">
                <a16:creationId xmlns:a16="http://schemas.microsoft.com/office/drawing/2014/main" id="{4FB8F537-C831-0E1C-7850-7B401F5F4F2D}"/>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5" name="Rectangle 14">
            <a:extLst>
              <a:ext uri="{FF2B5EF4-FFF2-40B4-BE49-F238E27FC236}">
                <a16:creationId xmlns:a16="http://schemas.microsoft.com/office/drawing/2014/main" id="{0F5AE246-FC7F-C06C-DA45-86AB2A846975}"/>
              </a:ext>
            </a:extLst>
          </p:cNvPr>
          <p:cNvSpPr/>
          <p:nvPr userDrawn="1"/>
        </p:nvSpPr>
        <p:spPr>
          <a:xfrm rot="16200000">
            <a:off x="-8739188" y="8739186"/>
            <a:ext cx="18288003"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6" name="Subtitle 2">
            <a:extLst>
              <a:ext uri="{FF2B5EF4-FFF2-40B4-BE49-F238E27FC236}">
                <a16:creationId xmlns:a16="http://schemas.microsoft.com/office/drawing/2014/main" id="{0C4CEC1F-5D39-28B5-3F14-0B53B31A275F}"/>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2" name="Graphic 1" descr="Shield with solid fill">
            <a:extLst>
              <a:ext uri="{FF2B5EF4-FFF2-40B4-BE49-F238E27FC236}">
                <a16:creationId xmlns:a16="http://schemas.microsoft.com/office/drawing/2014/main" id="{10FF1AEF-83C2-DCB0-67B6-AA3913C8171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23B61B77-8975-6FDA-108A-5FD412FB9764}"/>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529860986"/>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preserve="1" userDrawn="1">
  <p:cSld name="Blank Slide Whit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47D480-E8A7-4FC6-E1C5-3BC25144A4C2}"/>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63D3725D-2FEB-1904-3FE8-26ED6EA87A5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56D65ED-B274-B039-C895-59CCBF87C7E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64607369"/>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preserve="1" userDrawn="1">
  <p:cSld name="Blank Slide Slate">
    <p:bg>
      <p:bgPr>
        <a:solidFill>
          <a:srgbClr val="0E243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B4089E8-A8FD-60AF-08F8-15F9FD4BA77C}"/>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Picture 1" descr="A white letter on a black background&#10;&#10;Description automatically generated">
            <a:extLst>
              <a:ext uri="{FF2B5EF4-FFF2-40B4-BE49-F238E27FC236}">
                <a16:creationId xmlns:a16="http://schemas.microsoft.com/office/drawing/2014/main" id="{86DD08B6-A7EA-F429-D85F-27BD029F5260}"/>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4" name="Oval 3">
            <a:extLst>
              <a:ext uri="{FF2B5EF4-FFF2-40B4-BE49-F238E27FC236}">
                <a16:creationId xmlns:a16="http://schemas.microsoft.com/office/drawing/2014/main" id="{58AA9561-E465-E2A9-6D2D-8B2A43E23166}"/>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Title 1">
            <a:extLst>
              <a:ext uri="{FF2B5EF4-FFF2-40B4-BE49-F238E27FC236}">
                <a16:creationId xmlns:a16="http://schemas.microsoft.com/office/drawing/2014/main" id="{A548D030-ABD9-BBB3-C5B7-3B501AB7A64D}"/>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2169413F-AB8F-2C9A-5E0C-950AC42C15B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C553B9ED-CCB8-7770-6CB6-3B460C5E2F8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242236680"/>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E6525EB-E127-7D6A-900E-D8877B109E42}"/>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0"/>
            <a:ext cx="15280640" cy="16407442"/>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3878560"/>
            <a:ext cx="4409440" cy="4409440"/>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7" name="Picture 16" descr="A white letter on a black background&#10;&#10;Description automatically generated">
            <a:extLst>
              <a:ext uri="{FF2B5EF4-FFF2-40B4-BE49-F238E27FC236}">
                <a16:creationId xmlns:a16="http://schemas.microsoft.com/office/drawing/2014/main" id="{AD857617-FAD3-2103-6059-389017A150A9}"/>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9" name="Content Placeholder 2">
            <a:extLst>
              <a:ext uri="{FF2B5EF4-FFF2-40B4-BE49-F238E27FC236}">
                <a16:creationId xmlns:a16="http://schemas.microsoft.com/office/drawing/2014/main" id="{6A00FB2C-0356-DAB4-0F02-BBB2C94DBA82}"/>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316B8B0B-BFD4-5158-ECB9-198C12A0A0D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E7E9AED-9294-6586-FF21-59F2B8AE019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0552134"/>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preserve="1" userDrawn="1">
  <p:cSld name="Text and Slate Area">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AB4D51-A302-8279-7125-82B31C48B6A9}"/>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17231360" y="-2"/>
            <a:ext cx="15280640" cy="18288001"/>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0" name="Title 1">
            <a:extLst>
              <a:ext uri="{FF2B5EF4-FFF2-40B4-BE49-F238E27FC236}">
                <a16:creationId xmlns:a16="http://schemas.microsoft.com/office/drawing/2014/main" id="{822365FF-B5A5-7D6B-2B3B-4E23DD11F52A}"/>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14" name="Content Placeholder 2">
            <a:extLst>
              <a:ext uri="{FF2B5EF4-FFF2-40B4-BE49-F238E27FC236}">
                <a16:creationId xmlns:a16="http://schemas.microsoft.com/office/drawing/2014/main" id="{C5EC728C-9730-18BE-E877-0B0CF2D184F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E97BA7E4-FB61-A7C3-0988-25A4879BE27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B0D0A927-345B-0299-BEB0-745F3BA812C8}"/>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980658333"/>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preserve="1" userDrawn="1">
  <p:cSld name="Text and Phot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14517680"/>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554782527"/>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84746A-A42B-AEE8-5297-8404A01DE1E9}"/>
              </a:ext>
            </a:extLst>
          </p:cNvPr>
          <p:cNvSpPr/>
          <p:nvPr userDrawn="1"/>
        </p:nvSpPr>
        <p:spPr>
          <a:xfrm>
            <a:off x="28102560" y="13878560"/>
            <a:ext cx="4409440" cy="4409440"/>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Media Placeholder 4">
            <a:extLst>
              <a:ext uri="{FF2B5EF4-FFF2-40B4-BE49-F238E27FC236}">
                <a16:creationId xmlns:a16="http://schemas.microsoft.com/office/drawing/2014/main" id="{F1B3FA48-27E7-2C2F-CDDE-9286AC896FD0}"/>
              </a:ext>
            </a:extLst>
          </p:cNvPr>
          <p:cNvSpPr>
            <a:spLocks noGrp="1"/>
          </p:cNvSpPr>
          <p:nvPr>
            <p:ph type="media" sz="quarter" idx="14" hasCustomPrompt="1"/>
          </p:nvPr>
        </p:nvSpPr>
        <p:spPr>
          <a:xfrm>
            <a:off x="4765797" y="1874621"/>
            <a:ext cx="25836124" cy="14532820"/>
          </a:xfrm>
          <a:solidFill>
            <a:srgbClr val="EFEFEF"/>
          </a:solidFill>
        </p:spPr>
        <p:txBody>
          <a:bodyPr lIns="360000" tIns="2880000" rIns="360000" bIns="360000" anchor="t" anchorCtr="0"/>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GB"/>
              <a:t>Video</a:t>
            </a:r>
          </a:p>
        </p:txBody>
      </p:sp>
      <p:sp>
        <p:nvSpPr>
          <p:cNvPr id="8" name="Rectangle 7">
            <a:extLst>
              <a:ext uri="{FF2B5EF4-FFF2-40B4-BE49-F238E27FC236}">
                <a16:creationId xmlns:a16="http://schemas.microsoft.com/office/drawing/2014/main" id="{99CEEABC-53DB-B4D1-81D0-2B41A944A41E}"/>
              </a:ext>
            </a:extLst>
          </p:cNvPr>
          <p:cNvSpPr/>
          <p:nvPr userDrawn="1"/>
        </p:nvSpPr>
        <p:spPr>
          <a:xfrm>
            <a:off x="0" y="0"/>
            <a:ext cx="3466214"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hasCustomPrompt="1"/>
          </p:nvPr>
        </p:nvSpPr>
        <p:spPr>
          <a:xfrm>
            <a:off x="809625" y="1747031"/>
            <a:ext cx="1846659" cy="15750394"/>
          </a:xfrm>
        </p:spPr>
        <p:txBody>
          <a:bodyPr vert="vert" wrap="square" lIns="0" tIns="108000" bIns="108000">
            <a:spAutoFit/>
          </a:bodyPr>
          <a:lstStyle>
            <a:lvl1pPr>
              <a:lnSpc>
                <a:spcPct val="80000"/>
              </a:lnSpc>
              <a:defRPr sz="15000">
                <a:solidFill>
                  <a:schemeClr val="bg1"/>
                </a:solidFill>
              </a:defRPr>
            </a:lvl1pPr>
          </a:lstStyle>
          <a:p>
            <a:r>
              <a:rPr lang="en-GB"/>
              <a:t>VIDEO TITLE</a:t>
            </a:r>
          </a:p>
        </p:txBody>
      </p:sp>
      <p:pic>
        <p:nvPicPr>
          <p:cNvPr id="3" name="Graphic 2" descr="Shield with solid fill">
            <a:extLst>
              <a:ext uri="{FF2B5EF4-FFF2-40B4-BE49-F238E27FC236}">
                <a16:creationId xmlns:a16="http://schemas.microsoft.com/office/drawing/2014/main" id="{AAC08C4A-D29F-518E-8068-114A8F8395A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770354" y="17505723"/>
            <a:ext cx="497808" cy="497808"/>
          </a:xfrm>
          <a:prstGeom prst="rect">
            <a:avLst/>
          </a:prstGeom>
        </p:spPr>
      </p:pic>
      <p:sp>
        <p:nvSpPr>
          <p:cNvPr id="4" name="Text Placeholder 14">
            <a:extLst>
              <a:ext uri="{FF2B5EF4-FFF2-40B4-BE49-F238E27FC236}">
                <a16:creationId xmlns:a16="http://schemas.microsoft.com/office/drawing/2014/main" id="{7CE49681-84D8-FBBB-69A5-B33846CB5A76}"/>
              </a:ext>
            </a:extLst>
          </p:cNvPr>
          <p:cNvSpPr>
            <a:spLocks noGrp="1"/>
          </p:cNvSpPr>
          <p:nvPr>
            <p:ph type="body" sz="quarter" idx="10" hasCustomPrompt="1"/>
          </p:nvPr>
        </p:nvSpPr>
        <p:spPr>
          <a:xfrm>
            <a:off x="5344193" y="17505363"/>
            <a:ext cx="5542714" cy="498475"/>
          </a:xfrm>
        </p:spPr>
        <p:txBody>
          <a:bodyPr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1614244"/>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preserve="1" userDrawn="1">
  <p:cSld name="Icon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4B2ADF-04CD-9FCE-8074-1C672C275CAA}"/>
              </a:ext>
            </a:extLst>
          </p:cNvPr>
          <p:cNvSpPr/>
          <p:nvPr userDrawn="1"/>
        </p:nvSpPr>
        <p:spPr>
          <a:xfrm>
            <a:off x="0" y="4933507"/>
            <a:ext cx="32512000" cy="13354493"/>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9" name="Rectangle 18">
            <a:extLst>
              <a:ext uri="{FF2B5EF4-FFF2-40B4-BE49-F238E27FC236}">
                <a16:creationId xmlns:a16="http://schemas.microsoft.com/office/drawing/2014/main" id="{3D56A116-3536-12EA-3CA7-B36C74B0A562}"/>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29387878" cy="2064769"/>
          </a:xfrm>
        </p:spPr>
        <p:txBody>
          <a:bodyPr wrap="square" lIns="0" tIns="108000" bIns="108000">
            <a:spAutoFit/>
          </a:bodyPr>
          <a:lstStyle>
            <a:lvl1pPr algn="ctr">
              <a:lnSpc>
                <a:spcPct val="80000"/>
              </a:lnSpc>
              <a:defRPr sz="15000"/>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5615542" y="6513742"/>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71620" y="6513741"/>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Content Placeholder 2">
            <a:extLst>
              <a:ext uri="{FF2B5EF4-FFF2-40B4-BE49-F238E27FC236}">
                <a16:creationId xmlns:a16="http://schemas.microsoft.com/office/drawing/2014/main" id="{0E843104-94C6-5E79-733E-D3C0F3794D64}"/>
              </a:ext>
            </a:extLst>
          </p:cNvPr>
          <p:cNvSpPr>
            <a:spLocks noGrp="1"/>
          </p:cNvSpPr>
          <p:nvPr>
            <p:ph idx="14" hasCustomPrompt="1"/>
          </p:nvPr>
        </p:nvSpPr>
        <p:spPr>
          <a:xfrm>
            <a:off x="5615542" y="11087957"/>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9" name="Picture Placeholder 9">
            <a:extLst>
              <a:ext uri="{FF2B5EF4-FFF2-40B4-BE49-F238E27FC236}">
                <a16:creationId xmlns:a16="http://schemas.microsoft.com/office/drawing/2014/main" id="{DE59A251-06E0-4EC6-21C6-88463E930088}"/>
              </a:ext>
            </a:extLst>
          </p:cNvPr>
          <p:cNvSpPr>
            <a:spLocks noGrp="1"/>
          </p:cNvSpPr>
          <p:nvPr>
            <p:ph type="pic" sz="quarter" idx="15"/>
          </p:nvPr>
        </p:nvSpPr>
        <p:spPr>
          <a:xfrm>
            <a:off x="1771620" y="11087956"/>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Content Placeholder 2">
            <a:extLst>
              <a:ext uri="{FF2B5EF4-FFF2-40B4-BE49-F238E27FC236}">
                <a16:creationId xmlns:a16="http://schemas.microsoft.com/office/drawing/2014/main" id="{2B84ACCB-440F-BA1D-31B0-59AF5F61324F}"/>
              </a:ext>
            </a:extLst>
          </p:cNvPr>
          <p:cNvSpPr>
            <a:spLocks noGrp="1"/>
          </p:cNvSpPr>
          <p:nvPr>
            <p:ph idx="16" hasCustomPrompt="1"/>
          </p:nvPr>
        </p:nvSpPr>
        <p:spPr>
          <a:xfrm>
            <a:off x="21334007" y="6513741"/>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5" name="Picture Placeholder 9">
            <a:extLst>
              <a:ext uri="{FF2B5EF4-FFF2-40B4-BE49-F238E27FC236}">
                <a16:creationId xmlns:a16="http://schemas.microsoft.com/office/drawing/2014/main" id="{2423A6AE-AD36-DC93-091F-CE80D8941A21}"/>
              </a:ext>
            </a:extLst>
          </p:cNvPr>
          <p:cNvSpPr>
            <a:spLocks noGrp="1"/>
          </p:cNvSpPr>
          <p:nvPr>
            <p:ph type="pic" sz="quarter" idx="17"/>
          </p:nvPr>
        </p:nvSpPr>
        <p:spPr>
          <a:xfrm>
            <a:off x="17490085" y="6513740"/>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6" name="Content Placeholder 2">
            <a:extLst>
              <a:ext uri="{FF2B5EF4-FFF2-40B4-BE49-F238E27FC236}">
                <a16:creationId xmlns:a16="http://schemas.microsoft.com/office/drawing/2014/main" id="{43385671-AF3F-583C-020B-EBC7E41DC2A9}"/>
              </a:ext>
            </a:extLst>
          </p:cNvPr>
          <p:cNvSpPr>
            <a:spLocks noGrp="1"/>
          </p:cNvSpPr>
          <p:nvPr>
            <p:ph idx="18" hasCustomPrompt="1"/>
          </p:nvPr>
        </p:nvSpPr>
        <p:spPr>
          <a:xfrm>
            <a:off x="21334007" y="11087956"/>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7" name="Picture Placeholder 9">
            <a:extLst>
              <a:ext uri="{FF2B5EF4-FFF2-40B4-BE49-F238E27FC236}">
                <a16:creationId xmlns:a16="http://schemas.microsoft.com/office/drawing/2014/main" id="{030EDEFC-A585-3F98-C334-02A717706110}"/>
              </a:ext>
            </a:extLst>
          </p:cNvPr>
          <p:cNvSpPr>
            <a:spLocks noGrp="1"/>
          </p:cNvSpPr>
          <p:nvPr>
            <p:ph type="pic" sz="quarter" idx="19"/>
          </p:nvPr>
        </p:nvSpPr>
        <p:spPr>
          <a:xfrm>
            <a:off x="17490085" y="11087955"/>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5" name="Graphic 4" descr="Shield with solid fill">
            <a:extLst>
              <a:ext uri="{FF2B5EF4-FFF2-40B4-BE49-F238E27FC236}">
                <a16:creationId xmlns:a16="http://schemas.microsoft.com/office/drawing/2014/main" id="{3155695A-920D-C46C-2E25-56D7BE8EC73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8" name="Text Placeholder 14">
            <a:extLst>
              <a:ext uri="{FF2B5EF4-FFF2-40B4-BE49-F238E27FC236}">
                <a16:creationId xmlns:a16="http://schemas.microsoft.com/office/drawing/2014/main" id="{796BE037-D227-5EFA-BB59-530756BC56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021177071"/>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preserve="1" userDrawn="1">
  <p:cSld name="Image Blocks and Text">
    <p:bg>
      <p:bgPr>
        <a:solidFill>
          <a:srgbClr val="0E2432"/>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333016F-9088-E695-D47E-3B2C7B334716}"/>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51722" y="2509700"/>
            <a:ext cx="7037206" cy="7604747"/>
          </a:xfrm>
        </p:spPr>
        <p:txBody>
          <a:bodyPr wrap="square" lIns="0" tIns="108000" bIns="108000" anchor="b" anchorCtr="0">
            <a:spAutoFit/>
          </a:bodyPr>
          <a:lstStyle>
            <a:lvl1pPr algn="l">
              <a:lnSpc>
                <a:spcPct val="80000"/>
              </a:lnSpc>
              <a:defRPr sz="15000">
                <a:solidFill>
                  <a:schemeClr val="bg1"/>
                </a:solidFill>
              </a:defRPr>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0796130"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0796130"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2888112" y="8702283"/>
            <a:ext cx="1271057" cy="1271057"/>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11" name="Content Placeholder 2">
            <a:extLst>
              <a:ext uri="{FF2B5EF4-FFF2-40B4-BE49-F238E27FC236}">
                <a16:creationId xmlns:a16="http://schemas.microsoft.com/office/drawing/2014/main" id="{EAA06D0F-719E-02BF-EF6A-1A6262FC4054}"/>
              </a:ext>
            </a:extLst>
          </p:cNvPr>
          <p:cNvSpPr>
            <a:spLocks noGrp="1"/>
          </p:cNvSpPr>
          <p:nvPr>
            <p:ph idx="14" hasCustomPrompt="1"/>
          </p:nvPr>
        </p:nvSpPr>
        <p:spPr>
          <a:xfrm>
            <a:off x="17817163"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3" name="Picture Placeholder 9">
            <a:extLst>
              <a:ext uri="{FF2B5EF4-FFF2-40B4-BE49-F238E27FC236}">
                <a16:creationId xmlns:a16="http://schemas.microsoft.com/office/drawing/2014/main" id="{14AF9A7B-13FA-147D-A447-18D82295B758}"/>
              </a:ext>
            </a:extLst>
          </p:cNvPr>
          <p:cNvSpPr>
            <a:spLocks noGrp="1"/>
          </p:cNvSpPr>
          <p:nvPr>
            <p:ph type="pic" sz="quarter" idx="15"/>
          </p:nvPr>
        </p:nvSpPr>
        <p:spPr>
          <a:xfrm>
            <a:off x="17817163"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8" name="Oval 17">
            <a:extLst>
              <a:ext uri="{FF2B5EF4-FFF2-40B4-BE49-F238E27FC236}">
                <a16:creationId xmlns:a16="http://schemas.microsoft.com/office/drawing/2014/main" id="{113B570E-964E-D800-80A3-D6DC9AC2E912}"/>
              </a:ext>
            </a:extLst>
          </p:cNvPr>
          <p:cNvSpPr/>
          <p:nvPr userDrawn="1"/>
        </p:nvSpPr>
        <p:spPr>
          <a:xfrm>
            <a:off x="19909145" y="8702283"/>
            <a:ext cx="1271057" cy="1271057"/>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9" name="Content Placeholder 2">
            <a:extLst>
              <a:ext uri="{FF2B5EF4-FFF2-40B4-BE49-F238E27FC236}">
                <a16:creationId xmlns:a16="http://schemas.microsoft.com/office/drawing/2014/main" id="{3CB38551-89A3-1B11-4AF4-D72535011686}"/>
              </a:ext>
            </a:extLst>
          </p:cNvPr>
          <p:cNvSpPr>
            <a:spLocks noGrp="1"/>
          </p:cNvSpPr>
          <p:nvPr>
            <p:ph idx="16" hasCustomPrompt="1"/>
          </p:nvPr>
        </p:nvSpPr>
        <p:spPr>
          <a:xfrm>
            <a:off x="24838196"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24838196"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1" name="Oval 20">
            <a:extLst>
              <a:ext uri="{FF2B5EF4-FFF2-40B4-BE49-F238E27FC236}">
                <a16:creationId xmlns:a16="http://schemas.microsoft.com/office/drawing/2014/main" id="{4D576B12-DAAE-CD81-49C5-A7C3A53FC8BF}"/>
              </a:ext>
            </a:extLst>
          </p:cNvPr>
          <p:cNvSpPr/>
          <p:nvPr userDrawn="1"/>
        </p:nvSpPr>
        <p:spPr>
          <a:xfrm>
            <a:off x="26930178" y="8702283"/>
            <a:ext cx="1271057" cy="1271057"/>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pic>
        <p:nvPicPr>
          <p:cNvPr id="9" name="Picture 8" descr="A white letter on a black background&#10;&#10;Description automatically generated">
            <a:extLst>
              <a:ext uri="{FF2B5EF4-FFF2-40B4-BE49-F238E27FC236}">
                <a16:creationId xmlns:a16="http://schemas.microsoft.com/office/drawing/2014/main" id="{5FA1C0CA-D018-2545-F56D-D605058FBF4E}"/>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4" name="Graphic 3" descr="Shield with solid fill">
            <a:extLst>
              <a:ext uri="{FF2B5EF4-FFF2-40B4-BE49-F238E27FC236}">
                <a16:creationId xmlns:a16="http://schemas.microsoft.com/office/drawing/2014/main" id="{3315F9EF-76A0-09A9-415F-BC3E18FC3E8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3BC4DD15-E19D-E33F-BAE7-639D7350B14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785072235"/>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preserve="1" userDrawn="1">
  <p:cSld name="Numbered sections">
    <p:bg>
      <p:bgPr>
        <a:solidFill>
          <a:srgbClr val="0E243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45926F7-2766-9A35-9200-FAF9A6A90C14}"/>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6256000" y="0"/>
            <a:ext cx="162560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4005920" y="6312073"/>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545607" y="7035351"/>
            <a:ext cx="1271057" cy="1271057"/>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9" name="Content Placeholder 2">
            <a:extLst>
              <a:ext uri="{FF2B5EF4-FFF2-40B4-BE49-F238E27FC236}">
                <a16:creationId xmlns:a16="http://schemas.microsoft.com/office/drawing/2014/main" id="{810003C8-21B4-88C1-8BA2-D335D85CA6F8}"/>
              </a:ext>
            </a:extLst>
          </p:cNvPr>
          <p:cNvSpPr>
            <a:spLocks noGrp="1"/>
          </p:cNvSpPr>
          <p:nvPr>
            <p:ph idx="18" hasCustomPrompt="1"/>
          </p:nvPr>
        </p:nvSpPr>
        <p:spPr>
          <a:xfrm>
            <a:off x="4005920" y="9989584"/>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4" name="Oval 13">
            <a:extLst>
              <a:ext uri="{FF2B5EF4-FFF2-40B4-BE49-F238E27FC236}">
                <a16:creationId xmlns:a16="http://schemas.microsoft.com/office/drawing/2014/main" id="{E5FEB4E8-2447-43C0-D513-735336EFD6AA}"/>
              </a:ext>
            </a:extLst>
          </p:cNvPr>
          <p:cNvSpPr/>
          <p:nvPr userDrawn="1"/>
        </p:nvSpPr>
        <p:spPr>
          <a:xfrm>
            <a:off x="1545607" y="10712862"/>
            <a:ext cx="1271057" cy="1271057"/>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4005920" y="13667095"/>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6" name="Oval 15">
            <a:extLst>
              <a:ext uri="{FF2B5EF4-FFF2-40B4-BE49-F238E27FC236}">
                <a16:creationId xmlns:a16="http://schemas.microsoft.com/office/drawing/2014/main" id="{1B9B8056-649C-94B8-8D74-FDC23BEDC331}"/>
              </a:ext>
            </a:extLst>
          </p:cNvPr>
          <p:cNvSpPr/>
          <p:nvPr userDrawn="1"/>
        </p:nvSpPr>
        <p:spPr>
          <a:xfrm>
            <a:off x="1545607" y="14390373"/>
            <a:ext cx="1271057" cy="1271057"/>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sp>
        <p:nvSpPr>
          <p:cNvPr id="10" name="Title 1">
            <a:extLst>
              <a:ext uri="{FF2B5EF4-FFF2-40B4-BE49-F238E27FC236}">
                <a16:creationId xmlns:a16="http://schemas.microsoft.com/office/drawing/2014/main" id="{DA880671-7114-853C-4D9B-636C68303CB3}"/>
              </a:ext>
            </a:extLst>
          </p:cNvPr>
          <p:cNvSpPr>
            <a:spLocks noGrp="1"/>
          </p:cNvSpPr>
          <p:nvPr>
            <p:ph type="title"/>
          </p:nvPr>
        </p:nvSpPr>
        <p:spPr>
          <a:xfrm>
            <a:off x="1545605" y="1562735"/>
            <a:ext cx="1350598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071F101B-30F2-F90C-04D2-C1BA97015F6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973E38F-9DDE-0784-57EC-758EB81A99D7}"/>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510134975"/>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preserve="1" userDrawn="1">
  <p:cSld name="Slate Text Area and Photo">
    <p:bg>
      <p:bgPr>
        <a:solidFill>
          <a:srgbClr val="0E243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7E33240-DDAF-5226-6286-973E025827C2}"/>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7373600" y="0"/>
            <a:ext cx="151384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5" y="6312073"/>
            <a:ext cx="14710395" cy="10413192"/>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9" name="Title 1">
            <a:extLst>
              <a:ext uri="{FF2B5EF4-FFF2-40B4-BE49-F238E27FC236}">
                <a16:creationId xmlns:a16="http://schemas.microsoft.com/office/drawing/2014/main" id="{26F46A36-C2A9-9FAC-916A-2CF8BD05A343}"/>
              </a:ext>
            </a:extLst>
          </p:cNvPr>
          <p:cNvSpPr>
            <a:spLocks noGrp="1"/>
          </p:cNvSpPr>
          <p:nvPr>
            <p:ph type="title"/>
          </p:nvPr>
        </p:nvSpPr>
        <p:spPr>
          <a:xfrm>
            <a:off x="1545605" y="1562735"/>
            <a:ext cx="1471039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ED6ADC64-AB25-9BC2-BD88-CA70A34096D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FBC207BA-3EAD-4B66-10A5-C90E10F4FF0C}"/>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703560002"/>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preserve="1" userDrawn="1">
  <p:cSld name="Sub Section Pag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520731-C80A-AA08-426D-07C2EABF7095}"/>
              </a:ext>
            </a:extLst>
          </p:cNvPr>
          <p:cNvSpPr/>
          <p:nvPr userDrawn="1"/>
        </p:nvSpPr>
        <p:spPr>
          <a:xfrm>
            <a:off x="0" y="13878560"/>
            <a:ext cx="4409440" cy="4409440"/>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5" name="Rectangle 4">
            <a:extLst>
              <a:ext uri="{FF2B5EF4-FFF2-40B4-BE49-F238E27FC236}">
                <a16:creationId xmlns:a16="http://schemas.microsoft.com/office/drawing/2014/main" id="{CCE19076-8E1B-9B5D-8DF3-CBECF1A72B6D}"/>
              </a:ext>
            </a:extLst>
          </p:cNvPr>
          <p:cNvSpPr/>
          <p:nvPr userDrawn="1"/>
        </p:nvSpPr>
        <p:spPr>
          <a:xfrm>
            <a:off x="28102560" y="0"/>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Rectangle 5">
            <a:extLst>
              <a:ext uri="{FF2B5EF4-FFF2-40B4-BE49-F238E27FC236}">
                <a16:creationId xmlns:a16="http://schemas.microsoft.com/office/drawing/2014/main" id="{7BB4B2DA-20B7-C441-4445-CA84E9F08469}"/>
              </a:ext>
            </a:extLst>
          </p:cNvPr>
          <p:cNvSpPr/>
          <p:nvPr userDrawn="1"/>
        </p:nvSpPr>
        <p:spPr>
          <a:xfrm>
            <a:off x="1956392" y="1938480"/>
            <a:ext cx="28686642" cy="14455764"/>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nchorCtr="0"/>
          <a:lstStyle/>
          <a:p>
            <a:pPr algn="ctr"/>
            <a:endParaRPr lang="en-GB" b="0" i="0">
              <a:latin typeface="Roboto" panose="02000000000000000000" pitchFamily="2" charset="0"/>
            </a:endParaRP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9" name="Oval 8">
            <a:extLst>
              <a:ext uri="{FF2B5EF4-FFF2-40B4-BE49-F238E27FC236}">
                <a16:creationId xmlns:a16="http://schemas.microsoft.com/office/drawing/2014/main" id="{154C57A2-9D74-1A11-0FF0-3D8E7ABAA7EC}"/>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12" name="Graphic 11" descr="Shield with solid fill">
            <a:extLst>
              <a:ext uri="{FF2B5EF4-FFF2-40B4-BE49-F238E27FC236}">
                <a16:creationId xmlns:a16="http://schemas.microsoft.com/office/drawing/2014/main" id="{05637826-AC1B-2EC2-96E4-FB66F0FB797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3" name="Text Placeholder 14">
            <a:extLst>
              <a:ext uri="{FF2B5EF4-FFF2-40B4-BE49-F238E27FC236}">
                <a16:creationId xmlns:a16="http://schemas.microsoft.com/office/drawing/2014/main" id="{560398A9-7128-1FB7-0EAA-A29E921FB31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8" name="Subtitle 2">
            <a:extLst>
              <a:ext uri="{FF2B5EF4-FFF2-40B4-BE49-F238E27FC236}">
                <a16:creationId xmlns:a16="http://schemas.microsoft.com/office/drawing/2014/main" id="{9E1A1336-8546-0C3C-A680-87F1532B6FB7}"/>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10" name="Title 1">
            <a:extLst>
              <a:ext uri="{FF2B5EF4-FFF2-40B4-BE49-F238E27FC236}">
                <a16:creationId xmlns:a16="http://schemas.microsoft.com/office/drawing/2014/main" id="{EA964907-026E-9532-7A05-E74469FD47C3}"/>
              </a:ext>
            </a:extLst>
          </p:cNvPr>
          <p:cNvSpPr>
            <a:spLocks noGrp="1"/>
          </p:cNvSpPr>
          <p:nvPr>
            <p:ph type="ctrTitle" hasCustomPrompt="1"/>
          </p:nvPr>
        </p:nvSpPr>
        <p:spPr>
          <a:xfrm>
            <a:off x="4063999" y="4530260"/>
            <a:ext cx="24384000" cy="4613740"/>
          </a:xfrm>
        </p:spPr>
        <p:txBody>
          <a:bodyPr anchor="b"/>
          <a:lstStyle>
            <a:lvl1pPr algn="ctr">
              <a:defRPr sz="16000">
                <a:ln>
                  <a:noFill/>
                </a:ln>
                <a:solidFill>
                  <a:srgbClr val="0E2432"/>
                </a:solidFill>
              </a:defRPr>
            </a:lvl1pPr>
          </a:lstStyle>
          <a:p>
            <a:r>
              <a:rPr lang="en-GB"/>
              <a:t>Click to edit </a:t>
            </a:r>
            <a:br>
              <a:rPr lang="en-GB"/>
            </a:br>
            <a:r>
              <a:rPr lang="en-GB"/>
              <a:t>Master title style</a:t>
            </a:r>
          </a:p>
        </p:txBody>
      </p:sp>
      <p:sp>
        <p:nvSpPr>
          <p:cNvPr id="14" name="Rectangle 13">
            <a:extLst>
              <a:ext uri="{FF2B5EF4-FFF2-40B4-BE49-F238E27FC236}">
                <a16:creationId xmlns:a16="http://schemas.microsoft.com/office/drawing/2014/main" id="{10196957-050F-EF81-80BC-EF7ECF668D96}"/>
              </a:ext>
            </a:extLst>
          </p:cNvPr>
          <p:cNvSpPr/>
          <p:nvPr userDrawn="1"/>
        </p:nvSpPr>
        <p:spPr>
          <a:xfrm>
            <a:off x="10185400" y="9427106"/>
            <a:ext cx="12217400"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1987084136"/>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9B4A2FD-B02E-C141-B983-0511B6EF1AA2}"/>
              </a:ext>
            </a:extLst>
          </p:cNvPr>
          <p:cNvSpPr/>
          <p:nvPr userDrawn="1"/>
        </p:nvSpPr>
        <p:spPr>
          <a:xfrm>
            <a:off x="0" y="0"/>
            <a:ext cx="16256000"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4" name="Rectangle 13">
            <a:extLst>
              <a:ext uri="{FF2B5EF4-FFF2-40B4-BE49-F238E27FC236}">
                <a16:creationId xmlns:a16="http://schemas.microsoft.com/office/drawing/2014/main" id="{6159EE42-631B-6820-FF8D-954789B3A004}"/>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9" name="Rectangle 8">
            <a:extLst>
              <a:ext uri="{FF2B5EF4-FFF2-40B4-BE49-F238E27FC236}">
                <a16:creationId xmlns:a16="http://schemas.microsoft.com/office/drawing/2014/main" id="{3C4DCA9B-B563-E065-1192-2153FE4FEA4F}"/>
              </a:ext>
            </a:extLst>
          </p:cNvPr>
          <p:cNvSpPr/>
          <p:nvPr userDrawn="1"/>
        </p:nvSpPr>
        <p:spPr>
          <a:xfrm>
            <a:off x="11100391" y="2828259"/>
            <a:ext cx="20601981" cy="12631481"/>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11100391" y="2828260"/>
            <a:ext cx="20601981" cy="12610213"/>
          </a:xfrm>
          <a:noFill/>
        </p:spPr>
        <p:txBody>
          <a:bodyPr wrap="square" lIns="720000" tIns="2880000" rIns="720000" bIns="1800000" numCol="1" spcCol="972000" anchor="b" anchorCtr="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iaculisLorem</a:t>
            </a:r>
            <a:r>
              <a:rPr lang="en-GB"/>
              <a:t>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 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 name="Picture Placeholder 9">
            <a:extLst>
              <a:ext uri="{FF2B5EF4-FFF2-40B4-BE49-F238E27FC236}">
                <a16:creationId xmlns:a16="http://schemas.microsoft.com/office/drawing/2014/main" id="{99217CF1-08AD-A9C8-EBA4-28D4B9357BC0}"/>
              </a:ext>
            </a:extLst>
          </p:cNvPr>
          <p:cNvSpPr>
            <a:spLocks noGrp="1"/>
          </p:cNvSpPr>
          <p:nvPr>
            <p:ph type="pic" sz="quarter" idx="13"/>
          </p:nvPr>
        </p:nvSpPr>
        <p:spPr>
          <a:xfrm>
            <a:off x="18951251" y="3955312"/>
            <a:ext cx="4703936" cy="4703936"/>
          </a:xfrm>
          <a:prstGeom prst="ellipse">
            <a:avLst/>
          </a:prstGeom>
          <a:solidFill>
            <a:srgbClr val="812990"/>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Title 1">
            <a:extLst>
              <a:ext uri="{FF2B5EF4-FFF2-40B4-BE49-F238E27FC236}">
                <a16:creationId xmlns:a16="http://schemas.microsoft.com/office/drawing/2014/main" id="{9F7B2EEA-D232-D14E-A2CD-1B1463E5B8EA}"/>
              </a:ext>
            </a:extLst>
          </p:cNvPr>
          <p:cNvSpPr>
            <a:spLocks noGrp="1"/>
          </p:cNvSpPr>
          <p:nvPr>
            <p:ph type="ctrTitle" hasCustomPrompt="1"/>
          </p:nvPr>
        </p:nvSpPr>
        <p:spPr>
          <a:xfrm>
            <a:off x="1584434" y="7072717"/>
            <a:ext cx="8362454" cy="4121298"/>
          </a:xfrm>
        </p:spPr>
        <p:txBody>
          <a:bodyPr anchor="ctr" anchorCtr="0"/>
          <a:lstStyle>
            <a:lvl1pPr algn="l">
              <a:lnSpc>
                <a:spcPct val="80000"/>
              </a:lnSpc>
              <a:defRPr sz="16000">
                <a:ln>
                  <a:noFill/>
                </a:ln>
                <a:solidFill>
                  <a:schemeClr val="bg1"/>
                </a:solidFill>
              </a:defRPr>
            </a:lvl1pPr>
          </a:lstStyle>
          <a:p>
            <a:r>
              <a:rPr lang="en-GB"/>
              <a:t>Persons Quote</a:t>
            </a:r>
          </a:p>
        </p:txBody>
      </p:sp>
      <p:pic>
        <p:nvPicPr>
          <p:cNvPr id="10" name="Picture 9">
            <a:extLst>
              <a:ext uri="{FF2B5EF4-FFF2-40B4-BE49-F238E27FC236}">
                <a16:creationId xmlns:a16="http://schemas.microsoft.com/office/drawing/2014/main" id="{28E8F23D-4423-6043-CF26-AD15AC8F27F4}"/>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5" name="Graphic 4" descr="Shield with solid fill">
            <a:extLst>
              <a:ext uri="{FF2B5EF4-FFF2-40B4-BE49-F238E27FC236}">
                <a16:creationId xmlns:a16="http://schemas.microsoft.com/office/drawing/2014/main" id="{8A9B2ABE-F0EB-C642-BD92-FEF29FC3906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7EC6552-050F-4ABE-19C0-FF2E880773D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17" name="Graphic 16" descr="Open quotation mark with solid fill">
            <a:extLst>
              <a:ext uri="{FF2B5EF4-FFF2-40B4-BE49-F238E27FC236}">
                <a16:creationId xmlns:a16="http://schemas.microsoft.com/office/drawing/2014/main" id="{340ADC7C-1BCE-08DA-DBC5-4DB28A5FA2FF}"/>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7357140" y="-573863"/>
            <a:ext cx="6761716" cy="6761716"/>
          </a:xfrm>
          <a:prstGeom prst="rect">
            <a:avLst/>
          </a:prstGeom>
        </p:spPr>
      </p:pic>
      <p:pic>
        <p:nvPicPr>
          <p:cNvPr id="18" name="Graphic 17" descr="Open quotation mark with solid fill">
            <a:extLst>
              <a:ext uri="{FF2B5EF4-FFF2-40B4-BE49-F238E27FC236}">
                <a16:creationId xmlns:a16="http://schemas.microsoft.com/office/drawing/2014/main" id="{563CCA67-00F2-441B-8179-FFD3C11D288D}"/>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6590329" y="12078882"/>
            <a:ext cx="6761716" cy="6761716"/>
          </a:xfrm>
          <a:prstGeom prst="rect">
            <a:avLst/>
          </a:prstGeom>
        </p:spPr>
      </p:pic>
    </p:spTree>
    <p:extLst>
      <p:ext uri="{BB962C8B-B14F-4D97-AF65-F5344CB8AC3E}">
        <p14:creationId xmlns:p14="http://schemas.microsoft.com/office/powerpoint/2010/main" val="3788859811"/>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preserve="1" userDrawn="1">
  <p:cSld name="Text and Image Al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9034C1A-5571-1EF0-61BD-95BF4C8FE8A3}"/>
              </a:ext>
            </a:extLst>
          </p:cNvPr>
          <p:cNvSpPr/>
          <p:nvPr userDrawn="1"/>
        </p:nvSpPr>
        <p:spPr>
          <a:xfrm>
            <a:off x="0" y="22303"/>
            <a:ext cx="16255998" cy="18265698"/>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6" y="6936059"/>
            <a:ext cx="13932288" cy="978920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7254240"/>
          </a:xfrm>
          <a:solidFill>
            <a:srgbClr val="EFEFEF"/>
          </a:solidFill>
        </p:spPr>
        <p:txBody>
          <a:bodyPr lIns="360000" tIns="180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Title 1">
            <a:extLst>
              <a:ext uri="{FF2B5EF4-FFF2-40B4-BE49-F238E27FC236}">
                <a16:creationId xmlns:a16="http://schemas.microsoft.com/office/drawing/2014/main" id="{004F10BC-7E21-7485-2C08-A48CA9AB4EC9}"/>
              </a:ext>
            </a:extLst>
          </p:cNvPr>
          <p:cNvSpPr>
            <a:spLocks noGrp="1"/>
          </p:cNvSpPr>
          <p:nvPr>
            <p:ph type="title"/>
          </p:nvPr>
        </p:nvSpPr>
        <p:spPr>
          <a:xfrm>
            <a:off x="1545606" y="1562735"/>
            <a:ext cx="13932288"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Rectangle 7">
            <a:extLst>
              <a:ext uri="{FF2B5EF4-FFF2-40B4-BE49-F238E27FC236}">
                <a16:creationId xmlns:a16="http://schemas.microsoft.com/office/drawing/2014/main" id="{FDD5E331-2A83-7127-6322-6D3CD3BE498F}"/>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Graphic 1" descr="Shield with solid fill">
            <a:extLst>
              <a:ext uri="{FF2B5EF4-FFF2-40B4-BE49-F238E27FC236}">
                <a16:creationId xmlns:a16="http://schemas.microsoft.com/office/drawing/2014/main" id="{C9A5DD31-4EEA-D8E8-F261-43773BFBA9E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7F2DE276-D050-D639-5FE4-66CB7EE6E03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9" name="Content Placeholder 2">
            <a:extLst>
              <a:ext uri="{FF2B5EF4-FFF2-40B4-BE49-F238E27FC236}">
                <a16:creationId xmlns:a16="http://schemas.microsoft.com/office/drawing/2014/main" id="{16685A45-B83C-39E5-9CCF-7AF69E3905A8}"/>
              </a:ext>
            </a:extLst>
          </p:cNvPr>
          <p:cNvSpPr>
            <a:spLocks noGrp="1"/>
          </p:cNvSpPr>
          <p:nvPr>
            <p:ph idx="14" hasCustomPrompt="1"/>
          </p:nvPr>
        </p:nvSpPr>
        <p:spPr>
          <a:xfrm>
            <a:off x="17231361" y="9806001"/>
            <a:ext cx="13370559" cy="6919264"/>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p>
        </p:txBody>
      </p:sp>
    </p:spTree>
    <p:extLst>
      <p:ext uri="{BB962C8B-B14F-4D97-AF65-F5344CB8AC3E}">
        <p14:creationId xmlns:p14="http://schemas.microsoft.com/office/powerpoint/2010/main" val="1342996704"/>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preserve="1" userDrawn="1">
  <p:cSld name="Large Number Point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A475CEE-BB4A-2D86-7C80-523C8289834A}"/>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5">
            <a:extLst>
              <a:ext uri="{FF2B5EF4-FFF2-40B4-BE49-F238E27FC236}">
                <a16:creationId xmlns:a16="http://schemas.microsoft.com/office/drawing/2014/main" id="{3AD57CE1-8944-FAC5-39EC-2F7B727E1140}"/>
              </a:ext>
            </a:extLst>
          </p:cNvPr>
          <p:cNvSpPr>
            <a:spLocks noGrp="1"/>
          </p:cNvSpPr>
          <p:nvPr>
            <p:ph type="body" sz="quarter" idx="13" hasCustomPrompt="1"/>
          </p:nvPr>
        </p:nvSpPr>
        <p:spPr>
          <a:xfrm>
            <a:off x="5417264" y="6106887"/>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5" name="Text Placeholder 15">
            <a:extLst>
              <a:ext uri="{FF2B5EF4-FFF2-40B4-BE49-F238E27FC236}">
                <a16:creationId xmlns:a16="http://schemas.microsoft.com/office/drawing/2014/main" id="{57719C69-CC4B-5BCF-DBA0-04531B328412}"/>
              </a:ext>
            </a:extLst>
          </p:cNvPr>
          <p:cNvSpPr>
            <a:spLocks noGrp="1"/>
          </p:cNvSpPr>
          <p:nvPr>
            <p:ph type="body" sz="quarter" idx="26" hasCustomPrompt="1"/>
          </p:nvPr>
        </p:nvSpPr>
        <p:spPr>
          <a:xfrm>
            <a:off x="5417264" y="9858964"/>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7" name="Text Placeholder 15">
            <a:extLst>
              <a:ext uri="{FF2B5EF4-FFF2-40B4-BE49-F238E27FC236}">
                <a16:creationId xmlns:a16="http://schemas.microsoft.com/office/drawing/2014/main" id="{44DD1A52-F1B8-4E16-3C59-6B8A0C45220D}"/>
              </a:ext>
            </a:extLst>
          </p:cNvPr>
          <p:cNvSpPr>
            <a:spLocks noGrp="1"/>
          </p:cNvSpPr>
          <p:nvPr>
            <p:ph type="body" sz="quarter" idx="28" hasCustomPrompt="1"/>
          </p:nvPr>
        </p:nvSpPr>
        <p:spPr>
          <a:xfrm>
            <a:off x="5417264" y="13708851"/>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22" name="Text Placeholder 11">
            <a:extLst>
              <a:ext uri="{FF2B5EF4-FFF2-40B4-BE49-F238E27FC236}">
                <a16:creationId xmlns:a16="http://schemas.microsoft.com/office/drawing/2014/main" id="{93A148B5-171C-B7DB-1EFE-8C3954FE037F}"/>
              </a:ext>
            </a:extLst>
          </p:cNvPr>
          <p:cNvSpPr>
            <a:spLocks noGrp="1" noChangeAspect="1"/>
          </p:cNvSpPr>
          <p:nvPr>
            <p:ph type="body" sz="quarter" idx="10" hasCustomPrompt="1"/>
          </p:nvPr>
        </p:nvSpPr>
        <p:spPr>
          <a:xfrm>
            <a:off x="1676424" y="5957573"/>
            <a:ext cx="2815132" cy="2815132"/>
          </a:xfrm>
          <a:prstGeom prst="ellipse">
            <a:avLst/>
          </a:prstGeom>
          <a:solidFill>
            <a:srgbClr val="812990"/>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23" name="Text Placeholder 11">
            <a:extLst>
              <a:ext uri="{FF2B5EF4-FFF2-40B4-BE49-F238E27FC236}">
                <a16:creationId xmlns:a16="http://schemas.microsoft.com/office/drawing/2014/main" id="{5EAC6CAC-96B4-F68E-09C5-814C776285A1}"/>
              </a:ext>
            </a:extLst>
          </p:cNvPr>
          <p:cNvSpPr>
            <a:spLocks noGrp="1" noChangeAspect="1"/>
          </p:cNvSpPr>
          <p:nvPr>
            <p:ph type="body" sz="quarter" idx="30" hasCustomPrompt="1"/>
          </p:nvPr>
        </p:nvSpPr>
        <p:spPr>
          <a:xfrm>
            <a:off x="1676423" y="9718476"/>
            <a:ext cx="2815132" cy="2815132"/>
          </a:xfrm>
          <a:prstGeom prst="ellipse">
            <a:avLst/>
          </a:prstGeom>
          <a:solidFill>
            <a:srgbClr val="812990"/>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24" name="Text Placeholder 11">
            <a:extLst>
              <a:ext uri="{FF2B5EF4-FFF2-40B4-BE49-F238E27FC236}">
                <a16:creationId xmlns:a16="http://schemas.microsoft.com/office/drawing/2014/main" id="{EDC79241-29C2-DB2B-508D-3BCB7D9D8799}"/>
              </a:ext>
            </a:extLst>
          </p:cNvPr>
          <p:cNvSpPr>
            <a:spLocks noGrp="1" noChangeAspect="1"/>
          </p:cNvSpPr>
          <p:nvPr>
            <p:ph type="body" sz="quarter" idx="31" hasCustomPrompt="1"/>
          </p:nvPr>
        </p:nvSpPr>
        <p:spPr>
          <a:xfrm>
            <a:off x="1676423" y="13559537"/>
            <a:ext cx="2815132" cy="2815132"/>
          </a:xfrm>
          <a:prstGeom prst="ellipse">
            <a:avLst/>
          </a:prstGeom>
          <a:solidFill>
            <a:srgbClr val="812990"/>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2" name="Title 1">
            <a:extLst>
              <a:ext uri="{FF2B5EF4-FFF2-40B4-BE49-F238E27FC236}">
                <a16:creationId xmlns:a16="http://schemas.microsoft.com/office/drawing/2014/main" id="{FA57CA26-A4D9-18D1-3C5A-E23294EB148A}"/>
              </a:ext>
            </a:extLst>
          </p:cNvPr>
          <p:cNvSpPr>
            <a:spLocks noGrp="1"/>
          </p:cNvSpPr>
          <p:nvPr>
            <p:ph type="title"/>
          </p:nvPr>
        </p:nvSpPr>
        <p:spPr>
          <a:xfrm>
            <a:off x="1545605" y="1562735"/>
            <a:ext cx="30149348" cy="2064769"/>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Oval 3">
            <a:extLst>
              <a:ext uri="{FF2B5EF4-FFF2-40B4-BE49-F238E27FC236}">
                <a16:creationId xmlns:a16="http://schemas.microsoft.com/office/drawing/2014/main" id="{C3ED4B7F-6A8D-F1C5-4738-EC9524E7C0DB}"/>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9" name="Picture 8">
            <a:extLst>
              <a:ext uri="{FF2B5EF4-FFF2-40B4-BE49-F238E27FC236}">
                <a16:creationId xmlns:a16="http://schemas.microsoft.com/office/drawing/2014/main" id="{04B9D1F7-4206-5A00-17EA-A99BCE45D3FE}"/>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7047F91B-5BBD-5986-24EB-0254E0EE21F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0E564BF-7783-B9F6-16CD-20CD642BF4C7}"/>
              </a:ext>
            </a:extLst>
          </p:cNvPr>
          <p:cNvSpPr>
            <a:spLocks noGrp="1"/>
          </p:cNvSpPr>
          <p:nvPr>
            <p:ph type="body" sz="quarter" idx="3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113580299"/>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preserve="1" userDrawn="1">
  <p:cSld name="Smal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rgbClr val="812990"/>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rgbClr val="812990"/>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rgbClr val="812990"/>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rgbClr val="812990"/>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rgbClr val="812990"/>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rgbClr val="812990"/>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2E6BF74B-8B7F-3AAC-7C27-F3C168DD2480}"/>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B97A7D18-B796-68D1-F752-5ED19B696FCD}"/>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2A6AAEE4-15A6-8AEE-8281-E1F30AD0079D}"/>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C6D93BA2-0F4B-06A9-C2A0-AADE8B3F06A9}"/>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A5C0F1BE-56FA-D48B-BB41-41C9F1AD6589}"/>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62436D35-23AF-875A-B3FE-ABA92E4E5008}"/>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Tree>
    <p:extLst>
      <p:ext uri="{BB962C8B-B14F-4D97-AF65-F5344CB8AC3E}">
        <p14:creationId xmlns:p14="http://schemas.microsoft.com/office/powerpoint/2010/main" val="402742128"/>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preserve="1" userDrawn="1">
  <p:cSld name="Small Numbered Points 2">
    <p:bg>
      <p:bgPr>
        <a:solidFill>
          <a:srgbClr val="812990"/>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1A535F44-7A78-E770-AF9C-BD3D6C4906E8}"/>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C80E3FD6-1AC9-235B-8A02-AB62053529CC}"/>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C9E26B60-07B2-5A91-2E05-8B80B51C0270}"/>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4F4FFFE7-5086-EBF0-80E7-FBEEE9FEDACE}"/>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D3DDD754-EF11-82D5-2A1B-AEDBE41B2E9D}"/>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C5ECD316-0FC1-5D35-98F3-10F01D4486DC}"/>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01029788-A8B6-9855-56DC-17823C9800F2}"/>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378021355"/>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preserve="1" userDrawn="1">
  <p:cSld name="2 Boxes Bullets">
    <p:bg>
      <p:bgPr>
        <a:solidFill>
          <a:srgbClr val="132433"/>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F4D54F-25D4-4917-C1FD-FD25B2CB6F6A}"/>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060245" y="5166653"/>
            <a:ext cx="13032555" cy="10449840"/>
          </a:xfrm>
          <a:solidFill>
            <a:srgbClr val="812990"/>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921997" y="9634246"/>
            <a:ext cx="10449846"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15" name="Text Placeholder 11">
            <a:extLst>
              <a:ext uri="{FF2B5EF4-FFF2-40B4-BE49-F238E27FC236}">
                <a16:creationId xmlns:a16="http://schemas.microsoft.com/office/drawing/2014/main" id="{26CF3D4A-E60C-72B2-7A45-FAD17408CA3D}"/>
              </a:ext>
            </a:extLst>
          </p:cNvPr>
          <p:cNvSpPr>
            <a:spLocks noGrp="1"/>
          </p:cNvSpPr>
          <p:nvPr>
            <p:ph type="body" sz="quarter" idx="16"/>
          </p:nvPr>
        </p:nvSpPr>
        <p:spPr>
          <a:xfrm>
            <a:off x="18669818" y="5166649"/>
            <a:ext cx="13032555" cy="10449840"/>
          </a:xfrm>
          <a:solidFill>
            <a:srgbClr val="812990"/>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CFD449F4-4A7A-2A0B-C2B8-99C0AA3D69F4}"/>
              </a:ext>
            </a:extLst>
          </p:cNvPr>
          <p:cNvSpPr>
            <a:spLocks noGrp="1"/>
          </p:cNvSpPr>
          <p:nvPr>
            <p:ph type="body" sz="quarter" idx="17" hasCustomPrompt="1"/>
          </p:nvPr>
        </p:nvSpPr>
        <p:spPr>
          <a:xfrm rot="16200000">
            <a:off x="12687579" y="9634244"/>
            <a:ext cx="10449841"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itle 1">
            <a:extLst>
              <a:ext uri="{FF2B5EF4-FFF2-40B4-BE49-F238E27FC236}">
                <a16:creationId xmlns:a16="http://schemas.microsoft.com/office/drawing/2014/main" id="{5F4A73BC-7B8E-DDBC-57AF-33347BE3EFF2}"/>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5" name="Picture 4" descr="A white letter on a black background&#10;&#10;Description automatically generated">
            <a:extLst>
              <a:ext uri="{FF2B5EF4-FFF2-40B4-BE49-F238E27FC236}">
                <a16:creationId xmlns:a16="http://schemas.microsoft.com/office/drawing/2014/main" id="{9C225DB8-F6F0-A4B0-2648-452A459D32B6}"/>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6" name="Oval 5">
            <a:extLst>
              <a:ext uri="{FF2B5EF4-FFF2-40B4-BE49-F238E27FC236}">
                <a16:creationId xmlns:a16="http://schemas.microsoft.com/office/drawing/2014/main" id="{0636CC7F-B8C2-D85B-2B49-F051487A00D5}"/>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61B8DBF4-51EC-E59F-C159-C3AC533E7C8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FB75B7A7-8B37-709E-23E3-DB23C399C06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094756170"/>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preserve="1" userDrawn="1">
  <p:cSld name="3 Box Bullets">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6D1743D-C103-F3C8-0E7A-4EDE70A4DA5D}"/>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224680" y="5748110"/>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415458" y="9709170"/>
            <a:ext cx="9601201" cy="1679075"/>
          </a:xfrm>
          <a:solidFill>
            <a:srgbClr val="812990"/>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ext Placeholder 11">
            <a:extLst>
              <a:ext uri="{FF2B5EF4-FFF2-40B4-BE49-F238E27FC236}">
                <a16:creationId xmlns:a16="http://schemas.microsoft.com/office/drawing/2014/main" id="{0889257F-6CC8-73EC-DEC7-0EAC977F9E76}"/>
              </a:ext>
            </a:extLst>
          </p:cNvPr>
          <p:cNvSpPr>
            <a:spLocks noGrp="1"/>
          </p:cNvSpPr>
          <p:nvPr>
            <p:ph type="body" sz="quarter" idx="25"/>
          </p:nvPr>
        </p:nvSpPr>
        <p:spPr>
          <a:xfrm>
            <a:off x="13786345" y="5788843"/>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3" name="Text Placeholder 15">
            <a:extLst>
              <a:ext uri="{FF2B5EF4-FFF2-40B4-BE49-F238E27FC236}">
                <a16:creationId xmlns:a16="http://schemas.microsoft.com/office/drawing/2014/main" id="{E1F660FF-BECB-A94F-1B32-0657B8E0BAFB}"/>
              </a:ext>
            </a:extLst>
          </p:cNvPr>
          <p:cNvSpPr>
            <a:spLocks noGrp="1"/>
          </p:cNvSpPr>
          <p:nvPr>
            <p:ph type="body" sz="quarter" idx="26" hasCustomPrompt="1"/>
          </p:nvPr>
        </p:nvSpPr>
        <p:spPr>
          <a:xfrm rot="16200000">
            <a:off x="8146207" y="9749903"/>
            <a:ext cx="9601201" cy="1679075"/>
          </a:xfrm>
          <a:solidFill>
            <a:srgbClr val="812990"/>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4" name="Text Placeholder 11">
            <a:extLst>
              <a:ext uri="{FF2B5EF4-FFF2-40B4-BE49-F238E27FC236}">
                <a16:creationId xmlns:a16="http://schemas.microsoft.com/office/drawing/2014/main" id="{6EA0A646-B067-21FB-558D-28527A1F45AC}"/>
              </a:ext>
            </a:extLst>
          </p:cNvPr>
          <p:cNvSpPr>
            <a:spLocks noGrp="1"/>
          </p:cNvSpPr>
          <p:nvPr>
            <p:ph type="body" sz="quarter" idx="27"/>
          </p:nvPr>
        </p:nvSpPr>
        <p:spPr>
          <a:xfrm>
            <a:off x="24348011" y="5788842"/>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5" name="Text Placeholder 15">
            <a:extLst>
              <a:ext uri="{FF2B5EF4-FFF2-40B4-BE49-F238E27FC236}">
                <a16:creationId xmlns:a16="http://schemas.microsoft.com/office/drawing/2014/main" id="{6FDABE81-9DD6-9459-5C17-4B6F7AF8FA42}"/>
              </a:ext>
            </a:extLst>
          </p:cNvPr>
          <p:cNvSpPr>
            <a:spLocks noGrp="1"/>
          </p:cNvSpPr>
          <p:nvPr>
            <p:ph type="body" sz="quarter" idx="28" hasCustomPrompt="1"/>
          </p:nvPr>
        </p:nvSpPr>
        <p:spPr>
          <a:xfrm rot="16200000">
            <a:off x="18707873" y="9749902"/>
            <a:ext cx="9601201" cy="1679075"/>
          </a:xfrm>
          <a:solidFill>
            <a:srgbClr val="812990"/>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6" name="Title 1">
            <a:extLst>
              <a:ext uri="{FF2B5EF4-FFF2-40B4-BE49-F238E27FC236}">
                <a16:creationId xmlns:a16="http://schemas.microsoft.com/office/drawing/2014/main" id="{7A19132A-CDA1-5545-221E-1C4421554F6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1" name="Picture 10">
            <a:extLst>
              <a:ext uri="{FF2B5EF4-FFF2-40B4-BE49-F238E27FC236}">
                <a16:creationId xmlns:a16="http://schemas.microsoft.com/office/drawing/2014/main" id="{832160D6-2620-AF7A-22C1-D02D2847073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13" name="Oval 12">
            <a:extLst>
              <a:ext uri="{FF2B5EF4-FFF2-40B4-BE49-F238E27FC236}">
                <a16:creationId xmlns:a16="http://schemas.microsoft.com/office/drawing/2014/main" id="{A41EFE78-A8DC-9DE2-FD4A-9672A841B2FF}"/>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7" name="Graphic 6" descr="Shield with solid fill">
            <a:extLst>
              <a:ext uri="{FF2B5EF4-FFF2-40B4-BE49-F238E27FC236}">
                <a16:creationId xmlns:a16="http://schemas.microsoft.com/office/drawing/2014/main" id="{A076B7FE-3FC3-F28C-F39C-D79A4A1AA5C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892A2DA6-F545-5793-28DA-59629607DBD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507244664"/>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preserve="1" userDrawn="1">
  <p:cSld name="3 Boxes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7" name="Text Placeholder 15">
            <a:extLst>
              <a:ext uri="{FF2B5EF4-FFF2-40B4-BE49-F238E27FC236}">
                <a16:creationId xmlns:a16="http://schemas.microsoft.com/office/drawing/2014/main" id="{9593FA60-CC89-275E-D077-E0FAF39C6EA3}"/>
              </a:ext>
            </a:extLst>
          </p:cNvPr>
          <p:cNvSpPr>
            <a:spLocks noGrp="1"/>
          </p:cNvSpPr>
          <p:nvPr>
            <p:ph type="body" sz="quarter" idx="13"/>
          </p:nvPr>
        </p:nvSpPr>
        <p:spPr>
          <a:xfrm>
            <a:off x="1545605" y="5266222"/>
            <a:ext cx="30156768" cy="816428"/>
          </a:xfrm>
        </p:spPr>
        <p:txBody>
          <a:bodyPr>
            <a:normAutofit/>
          </a:bodyPr>
          <a:lstStyle>
            <a:lvl1pPr marL="0" indent="0">
              <a:buNone/>
              <a:defRPr sz="60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5" y="7674427"/>
            <a:ext cx="9112182" cy="7846243"/>
          </a:xfrm>
          <a:solidFill>
            <a:srgbClr val="0E2432"/>
          </a:solidFill>
        </p:spPr>
        <p:txBody>
          <a:bodyPr lIns="720000" tIns="720000" rIns="720000" bIns="720000">
            <a:normAutofit/>
          </a:bodyPr>
          <a:lstStyle>
            <a:lvl1pPr marL="0" indent="0">
              <a:buClr>
                <a:schemeClr val="bg1"/>
              </a:buClr>
              <a:buFontTx/>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12067898"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22590191"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155285437"/>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preserve="1" userDrawn="1">
  <p:cSld name="Table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FE525A9-8289-9C57-5C2E-6F384E06DCB0}"/>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70"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1"/>
                </a:solidFill>
              </a:defRPr>
            </a:lvl1pPr>
          </a:lstStyle>
          <a:p>
            <a:endParaRPr lang="en-US"/>
          </a:p>
        </p:txBody>
      </p:sp>
      <p:pic>
        <p:nvPicPr>
          <p:cNvPr id="2" name="Picture 1" descr="A white letter on a black background&#10;&#10;Description automatically generated">
            <a:extLst>
              <a:ext uri="{FF2B5EF4-FFF2-40B4-BE49-F238E27FC236}">
                <a16:creationId xmlns:a16="http://schemas.microsoft.com/office/drawing/2014/main" id="{FEF6903B-52D3-E90B-66A6-C16B4F2A0A60}"/>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047D550-88BE-E1ED-6CB7-03DAC83C11C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1902F3F-28BC-DADA-EA90-864F542FBCE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702938174"/>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preserve="1" userDrawn="1">
  <p:cSld name="Table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956E6BB-87E4-2914-06C8-5E1BF5393C6B}"/>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2">
                    <a:lumMod val="50000"/>
                  </a:schemeClr>
                </a:solidFill>
              </a:defRPr>
            </a:lvl1pPr>
          </a:lstStyle>
          <a:p>
            <a:endParaRPr lang="en-US"/>
          </a:p>
        </p:txBody>
      </p:sp>
      <p:pic>
        <p:nvPicPr>
          <p:cNvPr id="4" name="Graphic 3" descr="Shield with solid fill">
            <a:extLst>
              <a:ext uri="{FF2B5EF4-FFF2-40B4-BE49-F238E27FC236}">
                <a16:creationId xmlns:a16="http://schemas.microsoft.com/office/drawing/2014/main" id="{3CB8805A-7337-55BE-4048-652EC94D0C3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9124CCF-BE99-4276-5941-465DDDB41C4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054021931"/>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preserve="1" userDrawn="1">
  <p:cSld name="Graph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2" name="Chart Placeholder 4">
            <a:extLst>
              <a:ext uri="{FF2B5EF4-FFF2-40B4-BE49-F238E27FC236}">
                <a16:creationId xmlns:a16="http://schemas.microsoft.com/office/drawing/2014/main" id="{308C7F60-D4C5-48A8-873E-511E00DDEF28}"/>
              </a:ext>
            </a:extLst>
          </p:cNvPr>
          <p:cNvSpPr>
            <a:spLocks noGrp="1"/>
          </p:cNvSpPr>
          <p:nvPr>
            <p:ph type="chart" sz="quarter" idx="23"/>
          </p:nvPr>
        </p:nvSpPr>
        <p:spPr>
          <a:xfrm>
            <a:off x="1559079" y="4981575"/>
            <a:ext cx="30143296" cy="11188700"/>
          </a:xfrm>
        </p:spPr>
        <p:txBody>
          <a:bodyPr/>
          <a:lstStyle>
            <a:lvl1pPr marL="0" indent="0">
              <a:buFontTx/>
              <a:buNone/>
              <a:defRPr>
                <a:solidFill>
                  <a:schemeClr val="bg1"/>
                </a:solidFill>
              </a:defRPr>
            </a:lvl1pPr>
          </a:lstStyle>
          <a:p>
            <a:endParaRPr lang="en-GB"/>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988759099"/>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preserve="1" userDrawn="1">
  <p:cSld name="Graph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Chart Placeholder 4">
            <a:extLst>
              <a:ext uri="{FF2B5EF4-FFF2-40B4-BE49-F238E27FC236}">
                <a16:creationId xmlns:a16="http://schemas.microsoft.com/office/drawing/2014/main" id="{54BCE7E5-E5A6-1383-5D81-2D622B781FA6}"/>
              </a:ext>
            </a:extLst>
          </p:cNvPr>
          <p:cNvSpPr>
            <a:spLocks noGrp="1"/>
          </p:cNvSpPr>
          <p:nvPr>
            <p:ph type="chart" sz="quarter" idx="23"/>
          </p:nvPr>
        </p:nvSpPr>
        <p:spPr>
          <a:xfrm>
            <a:off x="1545605" y="4981575"/>
            <a:ext cx="30156770" cy="11188700"/>
          </a:xfrm>
        </p:spPr>
        <p:txBody>
          <a:bodyPr/>
          <a:lstStyle>
            <a:lvl1pPr marL="0" indent="0">
              <a:buFontTx/>
              <a:buNone/>
              <a:defRPr>
                <a:solidFill>
                  <a:schemeClr val="bg2">
                    <a:lumMod val="50000"/>
                  </a:schemeClr>
                </a:solidFill>
              </a:defRPr>
            </a:lvl1pPr>
          </a:lstStyle>
          <a:p>
            <a:endParaRPr lang="en-GB"/>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998417909"/>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preserve="1" userDrawn="1">
  <p:cSld name="Timeline 1">
    <p:bg>
      <p:bgPr>
        <a:solidFill>
          <a:srgbClr val="0E2432"/>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4ECC96ED-C216-FF69-370E-3C4DA208498F}"/>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2ABCF70B-2FFB-9542-F1EF-7BB38CBDD1FB}"/>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329FCFD4-0790-2E03-3A23-51122F3579D4}"/>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A6F230CC-341E-308F-DA18-7DBD7EC77780}"/>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9E8B79C7-57CD-BADA-BBA7-A02B1FA75ECD}"/>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3BD9ECF4-2FEF-B2DC-5B49-BB549833B60D}"/>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219760DC-DE69-8F54-F3E1-20199984A768}"/>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C4918A47-BA85-0471-F60E-FB4DA938B6CB}"/>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A9B69861-DB10-CF79-A227-95685CBC3F82}"/>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438615448"/>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preserve="1" userDrawn="1">
  <p:cSld name="Timeline 2">
    <p:bg>
      <p:bgPr>
        <a:solidFill>
          <a:srgbClr val="812990"/>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D2114248-53AB-39AA-F202-54F5A14ABEEC}"/>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6827A9DC-6E0A-DC98-A865-7D548580059D}"/>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E9B2E85C-38EE-0D60-9653-395966E558E9}"/>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E8036D7C-BA2F-7928-1C1A-C67D69C666B0}"/>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9E836C69-757B-6164-83E7-C45B8D1C5D37}"/>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7194BBD3-DA69-5969-BD74-44101CF3EE68}"/>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28BB25F1-A89A-7E85-BB6C-CA88E108C89F}"/>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B2FC1C5E-5B7C-0D43-510A-3F7616B918AB}"/>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2E8CCA6D-36E6-CA6F-B413-21F894D9C15B}"/>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2946489453"/>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preserve="1" userDrawn="1">
  <p:cSld name="Timeline 3">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chemeClr val="bg1"/>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rgbClr val="0E2432"/>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rgbClr val="0E2432"/>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rgbClr val="0E2432"/>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812990"/>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812990"/>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812990"/>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rgbClr val="0E2432"/>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rgbClr val="0E2432"/>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rgbClr val="0E2432"/>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812990"/>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812990"/>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812990"/>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Tree>
    <p:extLst>
      <p:ext uri="{BB962C8B-B14F-4D97-AF65-F5344CB8AC3E}">
        <p14:creationId xmlns:p14="http://schemas.microsoft.com/office/powerpoint/2010/main" val="3596356343"/>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preserve="1" userDrawn="1">
  <p:cSld name="Timeline 4">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rgbClr val="0E2432"/>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chemeClr val="bg1"/>
          </a:solidFill>
          <a:ln w="63500" cap="sq">
            <a:solidFill>
              <a:srgbClr val="81299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chemeClr val="bg1"/>
          </a:solidFill>
          <a:ln w="63500" cap="sq">
            <a:solidFill>
              <a:srgbClr val="81299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chemeClr val="bg1"/>
          </a:solidFill>
          <a:ln w="63500" cap="sq">
            <a:solidFill>
              <a:srgbClr val="81299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812990"/>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812990"/>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812990"/>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chemeClr val="bg1"/>
          </a:solidFill>
          <a:ln w="63500" cap="sq">
            <a:solidFill>
              <a:srgbClr val="81299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chemeClr val="bg1"/>
          </a:solidFill>
          <a:ln w="63500" cap="sq">
            <a:solidFill>
              <a:srgbClr val="81299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chemeClr val="bg1"/>
          </a:solidFill>
          <a:ln w="63500" cap="sq">
            <a:solidFill>
              <a:srgbClr val="81299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812990"/>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812990"/>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812990"/>
          </a:solidFill>
          <a:ln w="63500" cap="sq">
            <a:solidFill>
              <a:srgbClr val="81299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pic>
        <p:nvPicPr>
          <p:cNvPr id="91" name="Picture 90">
            <a:extLst>
              <a:ext uri="{FF2B5EF4-FFF2-40B4-BE49-F238E27FC236}">
                <a16:creationId xmlns:a16="http://schemas.microsoft.com/office/drawing/2014/main" id="{1CB0C554-63C6-7679-8672-9C1C4D794209}"/>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30354939"/>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preserve="1" userDrawn="1">
  <p:cSld name="Meet The Team">
    <p:bg>
      <p:bgPr>
        <a:solidFill>
          <a:schemeClr val="bg1"/>
        </a:solidFill>
        <a:effectLst/>
      </p:bgPr>
    </p:bg>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1A764735-FAA6-3190-321C-3192A5D6ADD0}"/>
              </a:ext>
            </a:extLst>
          </p:cNvPr>
          <p:cNvSpPr/>
          <p:nvPr userDrawn="1"/>
        </p:nvSpPr>
        <p:spPr>
          <a:xfrm>
            <a:off x="0" y="4365961"/>
            <a:ext cx="32511999" cy="13922039"/>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3200" b="0" i="0">
              <a:solidFill>
                <a:schemeClr val="bg1"/>
              </a:solidFill>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1545606" y="1562735"/>
            <a:ext cx="30156768"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Meet the team</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Picture Placeholder 10">
            <a:extLst>
              <a:ext uri="{FF2B5EF4-FFF2-40B4-BE49-F238E27FC236}">
                <a16:creationId xmlns:a16="http://schemas.microsoft.com/office/drawing/2014/main" id="{E6A05909-953F-CE87-0F19-A1A71C163F45}"/>
              </a:ext>
            </a:extLst>
          </p:cNvPr>
          <p:cNvSpPr>
            <a:spLocks noGrp="1"/>
          </p:cNvSpPr>
          <p:nvPr>
            <p:ph type="pic" sz="quarter" idx="11" hasCustomPrompt="1"/>
          </p:nvPr>
        </p:nvSpPr>
        <p:spPr>
          <a:xfrm>
            <a:off x="1545606" y="5183096"/>
            <a:ext cx="3145806" cy="3145806"/>
          </a:xfrm>
          <a:prstGeom prst="ellipse">
            <a:avLst/>
          </a:prstGeom>
          <a:solidFill>
            <a:srgbClr val="812990"/>
          </a:solidFill>
        </p:spPr>
        <p:txBody>
          <a:bodyPr tIns="288000">
            <a:normAutofit/>
          </a:bodyPr>
          <a:lstStyle>
            <a:lvl1pPr marL="0" indent="0" algn="ctr">
              <a:buFontTx/>
              <a:buNone/>
              <a:defRPr sz="3200">
                <a:solidFill>
                  <a:schemeClr val="bg1"/>
                </a:solidFill>
              </a:defRPr>
            </a:lvl1pPr>
          </a:lstStyle>
          <a:p>
            <a:r>
              <a:rPr lang="en-GB"/>
              <a:t>Photo</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5177806"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5177806"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1" name="Picture Placeholder 10">
            <a:extLst>
              <a:ext uri="{FF2B5EF4-FFF2-40B4-BE49-F238E27FC236}">
                <a16:creationId xmlns:a16="http://schemas.microsoft.com/office/drawing/2014/main" id="{07A3D379-D9D0-7340-77C7-442211BAE515}"/>
              </a:ext>
            </a:extLst>
          </p:cNvPr>
          <p:cNvSpPr>
            <a:spLocks noGrp="1"/>
          </p:cNvSpPr>
          <p:nvPr>
            <p:ph type="pic" sz="quarter" idx="14" hasCustomPrompt="1"/>
          </p:nvPr>
        </p:nvSpPr>
        <p:spPr>
          <a:xfrm>
            <a:off x="11959608" y="5183096"/>
            <a:ext cx="3145806" cy="3145806"/>
          </a:xfrm>
          <a:prstGeom prst="ellipse">
            <a:avLst/>
          </a:prstGeom>
          <a:solidFill>
            <a:srgbClr val="812990"/>
          </a:solidFill>
        </p:spPr>
        <p:txBody>
          <a:bodyPr tIns="288000">
            <a:normAutofit/>
          </a:bodyPr>
          <a:lstStyle>
            <a:lvl1pPr marL="0" indent="0" algn="ctr">
              <a:buFontTx/>
              <a:buNone/>
              <a:defRPr sz="3200">
                <a:solidFill>
                  <a:schemeClr val="bg1"/>
                </a:solidFill>
              </a:defRPr>
            </a:lvl1pPr>
          </a:lstStyle>
          <a:p>
            <a:r>
              <a:rPr lang="en-GB"/>
              <a:t>Photo</a:t>
            </a:r>
          </a:p>
        </p:txBody>
      </p:sp>
      <p:sp>
        <p:nvSpPr>
          <p:cNvPr id="32" name="Text Placeholder 14">
            <a:extLst>
              <a:ext uri="{FF2B5EF4-FFF2-40B4-BE49-F238E27FC236}">
                <a16:creationId xmlns:a16="http://schemas.microsoft.com/office/drawing/2014/main" id="{3A24B5C8-719F-70F2-53BB-BA4C2F154FC8}"/>
              </a:ext>
            </a:extLst>
          </p:cNvPr>
          <p:cNvSpPr>
            <a:spLocks noGrp="1"/>
          </p:cNvSpPr>
          <p:nvPr>
            <p:ph type="body" sz="quarter" idx="15" hasCustomPrompt="1"/>
          </p:nvPr>
        </p:nvSpPr>
        <p:spPr>
          <a:xfrm>
            <a:off x="15591808"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3" name="Text Placeholder 17">
            <a:extLst>
              <a:ext uri="{FF2B5EF4-FFF2-40B4-BE49-F238E27FC236}">
                <a16:creationId xmlns:a16="http://schemas.microsoft.com/office/drawing/2014/main" id="{02367384-A055-2022-B30F-2F13A84A5E7D}"/>
              </a:ext>
            </a:extLst>
          </p:cNvPr>
          <p:cNvSpPr>
            <a:spLocks noGrp="1"/>
          </p:cNvSpPr>
          <p:nvPr>
            <p:ph type="body" sz="quarter" idx="16" hasCustomPrompt="1"/>
          </p:nvPr>
        </p:nvSpPr>
        <p:spPr>
          <a:xfrm>
            <a:off x="15591808"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4" name="Picture Placeholder 10">
            <a:extLst>
              <a:ext uri="{FF2B5EF4-FFF2-40B4-BE49-F238E27FC236}">
                <a16:creationId xmlns:a16="http://schemas.microsoft.com/office/drawing/2014/main" id="{0B7A3671-0FE2-0466-545F-92EACA3A5540}"/>
              </a:ext>
            </a:extLst>
          </p:cNvPr>
          <p:cNvSpPr>
            <a:spLocks noGrp="1"/>
          </p:cNvSpPr>
          <p:nvPr>
            <p:ph type="pic" sz="quarter" idx="17" hasCustomPrompt="1"/>
          </p:nvPr>
        </p:nvSpPr>
        <p:spPr>
          <a:xfrm>
            <a:off x="22275179" y="5218791"/>
            <a:ext cx="3145806" cy="3145806"/>
          </a:xfrm>
          <a:prstGeom prst="ellipse">
            <a:avLst/>
          </a:prstGeom>
          <a:solidFill>
            <a:srgbClr val="812990"/>
          </a:solidFill>
        </p:spPr>
        <p:txBody>
          <a:bodyPr tIns="288000">
            <a:normAutofit/>
          </a:bodyPr>
          <a:lstStyle>
            <a:lvl1pPr marL="0" indent="0" algn="ctr">
              <a:buFontTx/>
              <a:buNone/>
              <a:defRPr sz="3200">
                <a:solidFill>
                  <a:schemeClr val="bg1"/>
                </a:solidFill>
              </a:defRPr>
            </a:lvl1pPr>
          </a:lstStyle>
          <a:p>
            <a:r>
              <a:rPr lang="en-GB"/>
              <a:t>Photo</a:t>
            </a:r>
          </a:p>
        </p:txBody>
      </p:sp>
      <p:sp>
        <p:nvSpPr>
          <p:cNvPr id="35" name="Text Placeholder 14">
            <a:extLst>
              <a:ext uri="{FF2B5EF4-FFF2-40B4-BE49-F238E27FC236}">
                <a16:creationId xmlns:a16="http://schemas.microsoft.com/office/drawing/2014/main" id="{FA41745B-95AC-6E6B-32A3-8D77E5FE3D82}"/>
              </a:ext>
            </a:extLst>
          </p:cNvPr>
          <p:cNvSpPr>
            <a:spLocks noGrp="1"/>
          </p:cNvSpPr>
          <p:nvPr>
            <p:ph type="body" sz="quarter" idx="18" hasCustomPrompt="1"/>
          </p:nvPr>
        </p:nvSpPr>
        <p:spPr>
          <a:xfrm>
            <a:off x="25907379" y="5625191"/>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6" name="Text Placeholder 17">
            <a:extLst>
              <a:ext uri="{FF2B5EF4-FFF2-40B4-BE49-F238E27FC236}">
                <a16:creationId xmlns:a16="http://schemas.microsoft.com/office/drawing/2014/main" id="{8CFD1DC0-BC06-A75E-E757-B79B843903D1}"/>
              </a:ext>
            </a:extLst>
          </p:cNvPr>
          <p:cNvSpPr>
            <a:spLocks noGrp="1"/>
          </p:cNvSpPr>
          <p:nvPr>
            <p:ph type="body" sz="quarter" idx="19" hasCustomPrompt="1"/>
          </p:nvPr>
        </p:nvSpPr>
        <p:spPr>
          <a:xfrm>
            <a:off x="25907379" y="6996791"/>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7" name="Picture Placeholder 10">
            <a:extLst>
              <a:ext uri="{FF2B5EF4-FFF2-40B4-BE49-F238E27FC236}">
                <a16:creationId xmlns:a16="http://schemas.microsoft.com/office/drawing/2014/main" id="{70AC3881-8028-AF35-6BD6-EE16CF84EF17}"/>
              </a:ext>
            </a:extLst>
          </p:cNvPr>
          <p:cNvSpPr>
            <a:spLocks noGrp="1"/>
          </p:cNvSpPr>
          <p:nvPr>
            <p:ph type="pic" sz="quarter" idx="20" hasCustomPrompt="1"/>
          </p:nvPr>
        </p:nvSpPr>
        <p:spPr>
          <a:xfrm>
            <a:off x="7311406" y="9273990"/>
            <a:ext cx="3145806" cy="3145806"/>
          </a:xfrm>
          <a:prstGeom prst="ellipse">
            <a:avLst/>
          </a:prstGeom>
          <a:solidFill>
            <a:srgbClr val="812990"/>
          </a:solidFill>
        </p:spPr>
        <p:txBody>
          <a:bodyPr tIns="288000">
            <a:normAutofit/>
          </a:bodyPr>
          <a:lstStyle>
            <a:lvl1pPr marL="0" indent="0" algn="ctr">
              <a:buFontTx/>
              <a:buNone/>
              <a:defRPr sz="3200">
                <a:solidFill>
                  <a:schemeClr val="bg1"/>
                </a:solidFill>
              </a:defRPr>
            </a:lvl1pPr>
          </a:lstStyle>
          <a:p>
            <a:r>
              <a:rPr lang="en-GB"/>
              <a:t>Photo</a:t>
            </a:r>
          </a:p>
        </p:txBody>
      </p:sp>
      <p:sp>
        <p:nvSpPr>
          <p:cNvPr id="38" name="Text Placeholder 14">
            <a:extLst>
              <a:ext uri="{FF2B5EF4-FFF2-40B4-BE49-F238E27FC236}">
                <a16:creationId xmlns:a16="http://schemas.microsoft.com/office/drawing/2014/main" id="{96B7A565-3694-DF6A-03D9-A45CFD86AEFE}"/>
              </a:ext>
            </a:extLst>
          </p:cNvPr>
          <p:cNvSpPr>
            <a:spLocks noGrp="1"/>
          </p:cNvSpPr>
          <p:nvPr>
            <p:ph type="body" sz="quarter" idx="21" hasCustomPrompt="1"/>
          </p:nvPr>
        </p:nvSpPr>
        <p:spPr>
          <a:xfrm>
            <a:off x="10943606"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9" name="Text Placeholder 17">
            <a:extLst>
              <a:ext uri="{FF2B5EF4-FFF2-40B4-BE49-F238E27FC236}">
                <a16:creationId xmlns:a16="http://schemas.microsoft.com/office/drawing/2014/main" id="{6A55216E-EB47-2AD1-0AE7-1CE2875E1849}"/>
              </a:ext>
            </a:extLst>
          </p:cNvPr>
          <p:cNvSpPr>
            <a:spLocks noGrp="1"/>
          </p:cNvSpPr>
          <p:nvPr>
            <p:ph type="body" sz="quarter" idx="22" hasCustomPrompt="1"/>
          </p:nvPr>
        </p:nvSpPr>
        <p:spPr>
          <a:xfrm>
            <a:off x="10943606"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0" name="Picture Placeholder 10">
            <a:extLst>
              <a:ext uri="{FF2B5EF4-FFF2-40B4-BE49-F238E27FC236}">
                <a16:creationId xmlns:a16="http://schemas.microsoft.com/office/drawing/2014/main" id="{92AFDCB9-6EC9-6B7D-DB3F-0345524BD0C5}"/>
              </a:ext>
            </a:extLst>
          </p:cNvPr>
          <p:cNvSpPr>
            <a:spLocks noGrp="1"/>
          </p:cNvSpPr>
          <p:nvPr>
            <p:ph type="pic" sz="quarter" idx="23" hasCustomPrompt="1"/>
          </p:nvPr>
        </p:nvSpPr>
        <p:spPr>
          <a:xfrm>
            <a:off x="17725408" y="9273990"/>
            <a:ext cx="3145806" cy="3145806"/>
          </a:xfrm>
          <a:prstGeom prst="ellipse">
            <a:avLst/>
          </a:prstGeom>
          <a:solidFill>
            <a:srgbClr val="812990"/>
          </a:solidFill>
        </p:spPr>
        <p:txBody>
          <a:bodyPr tIns="288000">
            <a:normAutofit/>
          </a:bodyPr>
          <a:lstStyle>
            <a:lvl1pPr marL="0" indent="0" algn="ctr">
              <a:buFontTx/>
              <a:buNone/>
              <a:defRPr sz="3200">
                <a:solidFill>
                  <a:schemeClr val="bg1"/>
                </a:solidFill>
              </a:defRPr>
            </a:lvl1pPr>
          </a:lstStyle>
          <a:p>
            <a:r>
              <a:rPr lang="en-GB"/>
              <a:t>Photo</a:t>
            </a:r>
          </a:p>
        </p:txBody>
      </p:sp>
      <p:sp>
        <p:nvSpPr>
          <p:cNvPr id="41" name="Text Placeholder 14">
            <a:extLst>
              <a:ext uri="{FF2B5EF4-FFF2-40B4-BE49-F238E27FC236}">
                <a16:creationId xmlns:a16="http://schemas.microsoft.com/office/drawing/2014/main" id="{14927227-E7CB-D4FC-887C-0830ADC71C37}"/>
              </a:ext>
            </a:extLst>
          </p:cNvPr>
          <p:cNvSpPr>
            <a:spLocks noGrp="1"/>
          </p:cNvSpPr>
          <p:nvPr>
            <p:ph type="body" sz="quarter" idx="24" hasCustomPrompt="1"/>
          </p:nvPr>
        </p:nvSpPr>
        <p:spPr>
          <a:xfrm>
            <a:off x="21357608"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2" name="Text Placeholder 17">
            <a:extLst>
              <a:ext uri="{FF2B5EF4-FFF2-40B4-BE49-F238E27FC236}">
                <a16:creationId xmlns:a16="http://schemas.microsoft.com/office/drawing/2014/main" id="{1D99CD9A-E75B-7390-7B18-CF9826213657}"/>
              </a:ext>
            </a:extLst>
          </p:cNvPr>
          <p:cNvSpPr>
            <a:spLocks noGrp="1"/>
          </p:cNvSpPr>
          <p:nvPr>
            <p:ph type="body" sz="quarter" idx="25" hasCustomPrompt="1"/>
          </p:nvPr>
        </p:nvSpPr>
        <p:spPr>
          <a:xfrm>
            <a:off x="21357608"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6" name="Picture Placeholder 10">
            <a:extLst>
              <a:ext uri="{FF2B5EF4-FFF2-40B4-BE49-F238E27FC236}">
                <a16:creationId xmlns:a16="http://schemas.microsoft.com/office/drawing/2014/main" id="{4072AB04-1930-AE0D-FB3E-8BB61DE7D0CE}"/>
              </a:ext>
            </a:extLst>
          </p:cNvPr>
          <p:cNvSpPr>
            <a:spLocks noGrp="1"/>
          </p:cNvSpPr>
          <p:nvPr>
            <p:ph type="pic" sz="quarter" idx="26" hasCustomPrompt="1"/>
          </p:nvPr>
        </p:nvSpPr>
        <p:spPr>
          <a:xfrm>
            <a:off x="1545608" y="13125252"/>
            <a:ext cx="3145806" cy="3145806"/>
          </a:xfrm>
          <a:prstGeom prst="ellipse">
            <a:avLst/>
          </a:prstGeom>
          <a:solidFill>
            <a:srgbClr val="812990"/>
          </a:solidFill>
        </p:spPr>
        <p:txBody>
          <a:bodyPr tIns="288000">
            <a:normAutofit/>
          </a:bodyPr>
          <a:lstStyle>
            <a:lvl1pPr marL="0" indent="0" algn="ctr">
              <a:buFontTx/>
              <a:buNone/>
              <a:defRPr sz="3200">
                <a:solidFill>
                  <a:schemeClr val="bg1"/>
                </a:solidFill>
              </a:defRPr>
            </a:lvl1pPr>
          </a:lstStyle>
          <a:p>
            <a:r>
              <a:rPr lang="en-GB"/>
              <a:t>Photo</a:t>
            </a:r>
          </a:p>
        </p:txBody>
      </p:sp>
      <p:sp>
        <p:nvSpPr>
          <p:cNvPr id="47" name="Text Placeholder 14">
            <a:extLst>
              <a:ext uri="{FF2B5EF4-FFF2-40B4-BE49-F238E27FC236}">
                <a16:creationId xmlns:a16="http://schemas.microsoft.com/office/drawing/2014/main" id="{5BC080B6-BD37-54AD-E555-BE9B6F6B555B}"/>
              </a:ext>
            </a:extLst>
          </p:cNvPr>
          <p:cNvSpPr>
            <a:spLocks noGrp="1"/>
          </p:cNvSpPr>
          <p:nvPr>
            <p:ph type="body" sz="quarter" idx="27" hasCustomPrompt="1"/>
          </p:nvPr>
        </p:nvSpPr>
        <p:spPr>
          <a:xfrm>
            <a:off x="5177808"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8" name="Text Placeholder 17">
            <a:extLst>
              <a:ext uri="{FF2B5EF4-FFF2-40B4-BE49-F238E27FC236}">
                <a16:creationId xmlns:a16="http://schemas.microsoft.com/office/drawing/2014/main" id="{7783BC12-FF25-5235-1A91-B3C5B06FB8AB}"/>
              </a:ext>
            </a:extLst>
          </p:cNvPr>
          <p:cNvSpPr>
            <a:spLocks noGrp="1"/>
          </p:cNvSpPr>
          <p:nvPr>
            <p:ph type="body" sz="quarter" idx="28" hasCustomPrompt="1"/>
          </p:nvPr>
        </p:nvSpPr>
        <p:spPr>
          <a:xfrm>
            <a:off x="5177808"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9" name="Picture Placeholder 10">
            <a:extLst>
              <a:ext uri="{FF2B5EF4-FFF2-40B4-BE49-F238E27FC236}">
                <a16:creationId xmlns:a16="http://schemas.microsoft.com/office/drawing/2014/main" id="{D5AC4149-C7E8-C4AE-F9B3-5A1CFEC24F89}"/>
              </a:ext>
            </a:extLst>
          </p:cNvPr>
          <p:cNvSpPr>
            <a:spLocks noGrp="1"/>
          </p:cNvSpPr>
          <p:nvPr>
            <p:ph type="pic" sz="quarter" idx="29" hasCustomPrompt="1"/>
          </p:nvPr>
        </p:nvSpPr>
        <p:spPr>
          <a:xfrm>
            <a:off x="11959610" y="13125252"/>
            <a:ext cx="3145806" cy="3145806"/>
          </a:xfrm>
          <a:prstGeom prst="ellipse">
            <a:avLst/>
          </a:prstGeom>
          <a:solidFill>
            <a:srgbClr val="812990"/>
          </a:solidFill>
        </p:spPr>
        <p:txBody>
          <a:bodyPr tIns="288000">
            <a:normAutofit/>
          </a:bodyPr>
          <a:lstStyle>
            <a:lvl1pPr marL="0" indent="0" algn="ctr">
              <a:buFontTx/>
              <a:buNone/>
              <a:defRPr sz="3200">
                <a:solidFill>
                  <a:schemeClr val="bg1"/>
                </a:solidFill>
              </a:defRPr>
            </a:lvl1pPr>
          </a:lstStyle>
          <a:p>
            <a:r>
              <a:rPr lang="en-GB"/>
              <a:t>Photo</a:t>
            </a:r>
          </a:p>
        </p:txBody>
      </p:sp>
      <p:sp>
        <p:nvSpPr>
          <p:cNvPr id="50" name="Text Placeholder 14">
            <a:extLst>
              <a:ext uri="{FF2B5EF4-FFF2-40B4-BE49-F238E27FC236}">
                <a16:creationId xmlns:a16="http://schemas.microsoft.com/office/drawing/2014/main" id="{4A126325-0835-3CBB-961A-0B7E59A6F06F}"/>
              </a:ext>
            </a:extLst>
          </p:cNvPr>
          <p:cNvSpPr>
            <a:spLocks noGrp="1"/>
          </p:cNvSpPr>
          <p:nvPr>
            <p:ph type="body" sz="quarter" idx="30" hasCustomPrompt="1"/>
          </p:nvPr>
        </p:nvSpPr>
        <p:spPr>
          <a:xfrm>
            <a:off x="15591810"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1" name="Text Placeholder 17">
            <a:extLst>
              <a:ext uri="{FF2B5EF4-FFF2-40B4-BE49-F238E27FC236}">
                <a16:creationId xmlns:a16="http://schemas.microsoft.com/office/drawing/2014/main" id="{C789064A-DA47-0D97-A520-648503729F11}"/>
              </a:ext>
            </a:extLst>
          </p:cNvPr>
          <p:cNvSpPr>
            <a:spLocks noGrp="1"/>
          </p:cNvSpPr>
          <p:nvPr>
            <p:ph type="body" sz="quarter" idx="31" hasCustomPrompt="1"/>
          </p:nvPr>
        </p:nvSpPr>
        <p:spPr>
          <a:xfrm>
            <a:off x="15591810"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52" name="Picture Placeholder 10">
            <a:extLst>
              <a:ext uri="{FF2B5EF4-FFF2-40B4-BE49-F238E27FC236}">
                <a16:creationId xmlns:a16="http://schemas.microsoft.com/office/drawing/2014/main" id="{6550BA89-AC6C-FE38-687B-37D6B43BB006}"/>
              </a:ext>
            </a:extLst>
          </p:cNvPr>
          <p:cNvSpPr>
            <a:spLocks noGrp="1"/>
          </p:cNvSpPr>
          <p:nvPr>
            <p:ph type="pic" sz="quarter" idx="32" hasCustomPrompt="1"/>
          </p:nvPr>
        </p:nvSpPr>
        <p:spPr>
          <a:xfrm>
            <a:off x="22275181" y="13160947"/>
            <a:ext cx="3145806" cy="3145806"/>
          </a:xfrm>
          <a:prstGeom prst="ellipse">
            <a:avLst/>
          </a:prstGeom>
          <a:solidFill>
            <a:srgbClr val="812990"/>
          </a:solidFill>
        </p:spPr>
        <p:txBody>
          <a:bodyPr tIns="288000">
            <a:normAutofit/>
          </a:bodyPr>
          <a:lstStyle>
            <a:lvl1pPr marL="0" indent="0" algn="ctr">
              <a:buFontTx/>
              <a:buNone/>
              <a:defRPr sz="3200">
                <a:solidFill>
                  <a:schemeClr val="bg1"/>
                </a:solidFill>
              </a:defRPr>
            </a:lvl1pPr>
          </a:lstStyle>
          <a:p>
            <a:r>
              <a:rPr lang="en-GB"/>
              <a:t>Photo</a:t>
            </a:r>
          </a:p>
        </p:txBody>
      </p:sp>
      <p:sp>
        <p:nvSpPr>
          <p:cNvPr id="53" name="Text Placeholder 14">
            <a:extLst>
              <a:ext uri="{FF2B5EF4-FFF2-40B4-BE49-F238E27FC236}">
                <a16:creationId xmlns:a16="http://schemas.microsoft.com/office/drawing/2014/main" id="{3C08E7BE-077C-3DD3-FF4C-BE9CFADAA9D6}"/>
              </a:ext>
            </a:extLst>
          </p:cNvPr>
          <p:cNvSpPr>
            <a:spLocks noGrp="1"/>
          </p:cNvSpPr>
          <p:nvPr>
            <p:ph type="body" sz="quarter" idx="33" hasCustomPrompt="1"/>
          </p:nvPr>
        </p:nvSpPr>
        <p:spPr>
          <a:xfrm>
            <a:off x="25907381" y="13567347"/>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4" name="Text Placeholder 17">
            <a:extLst>
              <a:ext uri="{FF2B5EF4-FFF2-40B4-BE49-F238E27FC236}">
                <a16:creationId xmlns:a16="http://schemas.microsoft.com/office/drawing/2014/main" id="{F16E1B2F-1005-16C6-A38E-7F0E78B913D0}"/>
              </a:ext>
            </a:extLst>
          </p:cNvPr>
          <p:cNvSpPr>
            <a:spLocks noGrp="1"/>
          </p:cNvSpPr>
          <p:nvPr>
            <p:ph type="body" sz="quarter" idx="34" hasCustomPrompt="1"/>
          </p:nvPr>
        </p:nvSpPr>
        <p:spPr>
          <a:xfrm>
            <a:off x="25907381" y="14938947"/>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3653921207"/>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preserve="1" userDrawn="1">
  <p:cSld name="Percentage Stats Whit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812990"/>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812990"/>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812990"/>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812990"/>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Tree>
    <p:extLst>
      <p:ext uri="{BB962C8B-B14F-4D97-AF65-F5344CB8AC3E}">
        <p14:creationId xmlns:p14="http://schemas.microsoft.com/office/powerpoint/2010/main" val="848306160"/>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preserve="1" userDrawn="1">
  <p:cSld name="Percentage Stats Slate">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solidFill>
                  <a:srgbClr val="812990"/>
                </a:solidFill>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812990"/>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solidFill>
                  <a:srgbClr val="812990"/>
                </a:solidFill>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812990"/>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solidFill>
                  <a:srgbClr val="812990"/>
                </a:solidFill>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812990"/>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solidFill>
                  <a:srgbClr val="812990"/>
                </a:solidFill>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812990"/>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2093496834"/>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preserve="1" userDrawn="1">
  <p:cSld name="2 Icon Boxes">
    <p:bg>
      <p:bgPr>
        <a:solidFill>
          <a:srgbClr val="81299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3"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7034591"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22797512"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7" name="Text Placeholder 11">
            <a:extLst>
              <a:ext uri="{FF2B5EF4-FFF2-40B4-BE49-F238E27FC236}">
                <a16:creationId xmlns:a16="http://schemas.microsoft.com/office/drawing/2014/main" id="{A208D5CB-412C-E27F-A6D7-E05769005746}"/>
              </a:ext>
            </a:extLst>
          </p:cNvPr>
          <p:cNvSpPr>
            <a:spLocks noGrp="1"/>
          </p:cNvSpPr>
          <p:nvPr>
            <p:ph type="body" sz="quarter" idx="31"/>
          </p:nvPr>
        </p:nvSpPr>
        <p:spPr>
          <a:xfrm>
            <a:off x="17308524"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A8D5A08E-71A7-EEB0-E848-E09FE8EC9A58}"/>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1083775556"/>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preserve="1" userDrawn="1">
  <p:cSld name="Icon Boxes">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4" y="8588827"/>
            <a:ext cx="6659555" cy="7846243"/>
          </a:xfrm>
          <a:solidFill>
            <a:srgbClr val="0E2432"/>
          </a:solidFill>
        </p:spPr>
        <p:txBody>
          <a:bodyPr lIns="720000" tIns="720000" rIns="720000" bIns="720000">
            <a:normAutofit/>
          </a:bodyPr>
          <a:lstStyle>
            <a:lvl1pPr marL="0" indent="0">
              <a:buClr>
                <a:schemeClr val="bg1"/>
              </a:buClr>
              <a:buFontTx/>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9378009"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17210414"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Text Placeholder 11">
            <a:extLst>
              <a:ext uri="{FF2B5EF4-FFF2-40B4-BE49-F238E27FC236}">
                <a16:creationId xmlns:a16="http://schemas.microsoft.com/office/drawing/2014/main" id="{2BE0266D-15CC-FC7F-158E-DBE3C803B032}"/>
              </a:ext>
            </a:extLst>
          </p:cNvPr>
          <p:cNvSpPr>
            <a:spLocks noGrp="1"/>
          </p:cNvSpPr>
          <p:nvPr>
            <p:ph type="body" sz="quarter" idx="28"/>
          </p:nvPr>
        </p:nvSpPr>
        <p:spPr>
          <a:xfrm>
            <a:off x="25042818" y="8588826"/>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3167445" y="4475162"/>
            <a:ext cx="3415871" cy="3417553"/>
          </a:xfrm>
          <a:prstGeom prst="ellipse">
            <a:avLst/>
          </a:prstGeom>
          <a:solidFill>
            <a:srgbClr val="812990"/>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10999850" y="4475162"/>
            <a:ext cx="3415871" cy="3417553"/>
          </a:xfrm>
          <a:prstGeom prst="ellipse">
            <a:avLst/>
          </a:prstGeom>
          <a:solidFill>
            <a:srgbClr val="812990"/>
          </a:solidFill>
        </p:spPr>
        <p:txBody>
          <a:bodyPr>
            <a:normAutofit/>
          </a:bodyPr>
          <a:lstStyle>
            <a:lvl1pPr marL="0" indent="0" algn="ctr">
              <a:buFontTx/>
              <a:buNone/>
              <a:defRPr sz="4400">
                <a:solidFill>
                  <a:schemeClr val="bg1"/>
                </a:solidFill>
              </a:defRPr>
            </a:lvl1pPr>
          </a:lstStyle>
          <a:p>
            <a:r>
              <a:rPr lang="en-GB"/>
              <a:t>Icon</a:t>
            </a:r>
          </a:p>
        </p:txBody>
      </p:sp>
      <p:sp>
        <p:nvSpPr>
          <p:cNvPr id="16" name="Picture Placeholder 12">
            <a:extLst>
              <a:ext uri="{FF2B5EF4-FFF2-40B4-BE49-F238E27FC236}">
                <a16:creationId xmlns:a16="http://schemas.microsoft.com/office/drawing/2014/main" id="{E3D4349B-2389-D31C-CCE3-BF9771BE830B}"/>
              </a:ext>
            </a:extLst>
          </p:cNvPr>
          <p:cNvSpPr>
            <a:spLocks noGrp="1"/>
          </p:cNvSpPr>
          <p:nvPr>
            <p:ph type="pic" sz="quarter" idx="31" hasCustomPrompt="1"/>
          </p:nvPr>
        </p:nvSpPr>
        <p:spPr>
          <a:xfrm>
            <a:off x="18832255" y="4475162"/>
            <a:ext cx="3415871" cy="3417553"/>
          </a:xfrm>
          <a:prstGeom prst="ellipse">
            <a:avLst/>
          </a:prstGeom>
          <a:solidFill>
            <a:srgbClr val="812990"/>
          </a:solidFill>
        </p:spPr>
        <p:txBody>
          <a:bodyPr>
            <a:normAutofit/>
          </a:bodyPr>
          <a:lstStyle>
            <a:lvl1pPr marL="0" indent="0" algn="ctr">
              <a:buFontTx/>
              <a:buNone/>
              <a:defRPr sz="4400">
                <a:solidFill>
                  <a:schemeClr val="bg1"/>
                </a:solidFill>
              </a:defRPr>
            </a:lvl1pPr>
          </a:lstStyle>
          <a:p>
            <a:r>
              <a:rPr lang="en-GB"/>
              <a:t>Icon</a:t>
            </a:r>
          </a:p>
        </p:txBody>
      </p:sp>
      <p:sp>
        <p:nvSpPr>
          <p:cNvPr id="17" name="Picture Placeholder 12">
            <a:extLst>
              <a:ext uri="{FF2B5EF4-FFF2-40B4-BE49-F238E27FC236}">
                <a16:creationId xmlns:a16="http://schemas.microsoft.com/office/drawing/2014/main" id="{AF8D34A5-705D-68DF-9951-9974EC956F55}"/>
              </a:ext>
            </a:extLst>
          </p:cNvPr>
          <p:cNvSpPr>
            <a:spLocks noGrp="1"/>
          </p:cNvSpPr>
          <p:nvPr>
            <p:ph type="pic" sz="quarter" idx="32" hasCustomPrompt="1"/>
          </p:nvPr>
        </p:nvSpPr>
        <p:spPr>
          <a:xfrm>
            <a:off x="26664660" y="4475162"/>
            <a:ext cx="3415871" cy="3417553"/>
          </a:xfrm>
          <a:prstGeom prst="ellipse">
            <a:avLst/>
          </a:prstGeom>
          <a:solidFill>
            <a:srgbClr val="812990"/>
          </a:solidFill>
        </p:spPr>
        <p:txBody>
          <a:bodyPr>
            <a:normAutofit/>
          </a:bodyPr>
          <a:lstStyle>
            <a:lvl1pPr marL="0" indent="0" algn="ctr">
              <a:buFontTx/>
              <a:buNone/>
              <a:defRPr sz="4400">
                <a:solidFill>
                  <a:schemeClr val="bg1"/>
                </a:solidFill>
              </a:defRPr>
            </a:lvl1pPr>
          </a:lstStyle>
          <a:p>
            <a:r>
              <a:rPr lang="en-GB"/>
              <a:t>Icon</a:t>
            </a:r>
          </a:p>
        </p:txBody>
      </p:sp>
    </p:spTree>
    <p:extLst>
      <p:ext uri="{BB962C8B-B14F-4D97-AF65-F5344CB8AC3E}">
        <p14:creationId xmlns:p14="http://schemas.microsoft.com/office/powerpoint/2010/main" val="1909104570"/>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preserve="1" userDrawn="1">
  <p:cSld name="Vertica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gn="ct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2935068" y="4218621"/>
            <a:ext cx="1800000" cy="1800000"/>
          </a:xfrm>
          <a:prstGeom prst="ellipse">
            <a:avLst/>
          </a:prstGeom>
          <a:solidFill>
            <a:srgbClr val="812990"/>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8110020" y="4218621"/>
            <a:ext cx="1800000" cy="1800000"/>
          </a:xfrm>
          <a:prstGeom prst="ellipse">
            <a:avLst/>
          </a:prstGeom>
          <a:solidFill>
            <a:srgbClr val="812990"/>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3066535" y="4218621"/>
            <a:ext cx="1800000" cy="1800000"/>
          </a:xfrm>
          <a:prstGeom prst="ellipse">
            <a:avLst/>
          </a:prstGeom>
          <a:solidFill>
            <a:srgbClr val="812990"/>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8176790" y="4218621"/>
            <a:ext cx="1800000" cy="1800000"/>
          </a:xfrm>
          <a:prstGeom prst="ellipse">
            <a:avLst/>
          </a:prstGeom>
          <a:solidFill>
            <a:srgbClr val="812990"/>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23287045" y="4218621"/>
            <a:ext cx="1800000" cy="1800000"/>
          </a:xfrm>
          <a:prstGeom prst="ellipse">
            <a:avLst/>
          </a:prstGeom>
          <a:solidFill>
            <a:srgbClr val="812990"/>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28510459" y="4218621"/>
            <a:ext cx="1800000" cy="1800000"/>
          </a:xfrm>
          <a:prstGeom prst="ellipse">
            <a:avLst/>
          </a:prstGeom>
          <a:solidFill>
            <a:srgbClr val="812990"/>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Text Placeholder 11">
            <a:extLst>
              <a:ext uri="{FF2B5EF4-FFF2-40B4-BE49-F238E27FC236}">
                <a16:creationId xmlns:a16="http://schemas.microsoft.com/office/drawing/2014/main" id="{C961B203-A1CF-4D47-4991-DB7CA2794B67}"/>
              </a:ext>
            </a:extLst>
          </p:cNvPr>
          <p:cNvSpPr>
            <a:spLocks noGrp="1"/>
          </p:cNvSpPr>
          <p:nvPr>
            <p:ph type="body" sz="quarter" idx="14"/>
          </p:nvPr>
        </p:nvSpPr>
        <p:spPr>
          <a:xfrm>
            <a:off x="1545604"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510AD692-1F83-3BE9-CC47-2A037F735D76}"/>
              </a:ext>
            </a:extLst>
          </p:cNvPr>
          <p:cNvSpPr>
            <a:spLocks noGrp="1"/>
          </p:cNvSpPr>
          <p:nvPr>
            <p:ph type="body" sz="quarter" idx="25"/>
          </p:nvPr>
        </p:nvSpPr>
        <p:spPr>
          <a:xfrm>
            <a:off x="6720556"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Text Placeholder 11">
            <a:extLst>
              <a:ext uri="{FF2B5EF4-FFF2-40B4-BE49-F238E27FC236}">
                <a16:creationId xmlns:a16="http://schemas.microsoft.com/office/drawing/2014/main" id="{D02A02C8-535D-5AE3-CB09-94A6C902E86F}"/>
              </a:ext>
            </a:extLst>
          </p:cNvPr>
          <p:cNvSpPr>
            <a:spLocks noGrp="1"/>
          </p:cNvSpPr>
          <p:nvPr>
            <p:ph type="body" sz="quarter" idx="27"/>
          </p:nvPr>
        </p:nvSpPr>
        <p:spPr>
          <a:xfrm>
            <a:off x="11677071"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5" name="Text Placeholder 11">
            <a:extLst>
              <a:ext uri="{FF2B5EF4-FFF2-40B4-BE49-F238E27FC236}">
                <a16:creationId xmlns:a16="http://schemas.microsoft.com/office/drawing/2014/main" id="{54245936-44CA-B3C2-BEE8-8D1909D565D2}"/>
              </a:ext>
            </a:extLst>
          </p:cNvPr>
          <p:cNvSpPr>
            <a:spLocks noGrp="1"/>
          </p:cNvSpPr>
          <p:nvPr>
            <p:ph type="body" sz="quarter" idx="28"/>
          </p:nvPr>
        </p:nvSpPr>
        <p:spPr>
          <a:xfrm>
            <a:off x="16787326"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2" name="Text Placeholder 11">
            <a:extLst>
              <a:ext uri="{FF2B5EF4-FFF2-40B4-BE49-F238E27FC236}">
                <a16:creationId xmlns:a16="http://schemas.microsoft.com/office/drawing/2014/main" id="{C0BC2E73-60F4-8A62-5E58-B7919AD01899}"/>
              </a:ext>
            </a:extLst>
          </p:cNvPr>
          <p:cNvSpPr>
            <a:spLocks noGrp="1"/>
          </p:cNvSpPr>
          <p:nvPr>
            <p:ph type="body" sz="quarter" idx="29"/>
          </p:nvPr>
        </p:nvSpPr>
        <p:spPr>
          <a:xfrm>
            <a:off x="21897581"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3" name="Text Placeholder 11">
            <a:extLst>
              <a:ext uri="{FF2B5EF4-FFF2-40B4-BE49-F238E27FC236}">
                <a16:creationId xmlns:a16="http://schemas.microsoft.com/office/drawing/2014/main" id="{E3516BDC-A773-8F21-304C-377A518F1413}"/>
              </a:ext>
            </a:extLst>
          </p:cNvPr>
          <p:cNvSpPr>
            <a:spLocks noGrp="1"/>
          </p:cNvSpPr>
          <p:nvPr>
            <p:ph type="body" sz="quarter" idx="30"/>
          </p:nvPr>
        </p:nvSpPr>
        <p:spPr>
          <a:xfrm>
            <a:off x="27120995" y="8588825"/>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6" name="Text Placeholder 14">
            <a:extLst>
              <a:ext uri="{FF2B5EF4-FFF2-40B4-BE49-F238E27FC236}">
                <a16:creationId xmlns:a16="http://schemas.microsoft.com/office/drawing/2014/main" id="{64198126-C653-A514-DDDF-32E924C63F09}"/>
              </a:ext>
            </a:extLst>
          </p:cNvPr>
          <p:cNvSpPr>
            <a:spLocks noGrp="1"/>
          </p:cNvSpPr>
          <p:nvPr>
            <p:ph type="body" sz="quarter" idx="31" hasCustomPrompt="1"/>
          </p:nvPr>
        </p:nvSpPr>
        <p:spPr>
          <a:xfrm>
            <a:off x="1545604"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1" name="Text Placeholder 14">
            <a:extLst>
              <a:ext uri="{FF2B5EF4-FFF2-40B4-BE49-F238E27FC236}">
                <a16:creationId xmlns:a16="http://schemas.microsoft.com/office/drawing/2014/main" id="{8957B3F4-F6BA-F021-F8BD-55898630AF5D}"/>
              </a:ext>
            </a:extLst>
          </p:cNvPr>
          <p:cNvSpPr>
            <a:spLocks noGrp="1"/>
          </p:cNvSpPr>
          <p:nvPr>
            <p:ph type="body" sz="quarter" idx="32" hasCustomPrompt="1"/>
          </p:nvPr>
        </p:nvSpPr>
        <p:spPr>
          <a:xfrm>
            <a:off x="6720555"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2" name="Text Placeholder 14">
            <a:extLst>
              <a:ext uri="{FF2B5EF4-FFF2-40B4-BE49-F238E27FC236}">
                <a16:creationId xmlns:a16="http://schemas.microsoft.com/office/drawing/2014/main" id="{8F410F2C-4ACE-85C2-94D5-B7901E6C8001}"/>
              </a:ext>
            </a:extLst>
          </p:cNvPr>
          <p:cNvSpPr>
            <a:spLocks noGrp="1"/>
          </p:cNvSpPr>
          <p:nvPr>
            <p:ph type="body" sz="quarter" idx="33" hasCustomPrompt="1"/>
          </p:nvPr>
        </p:nvSpPr>
        <p:spPr>
          <a:xfrm>
            <a:off x="11677071"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3" name="Text Placeholder 14">
            <a:extLst>
              <a:ext uri="{FF2B5EF4-FFF2-40B4-BE49-F238E27FC236}">
                <a16:creationId xmlns:a16="http://schemas.microsoft.com/office/drawing/2014/main" id="{836C7636-B127-595C-AC39-DE76D39712A5}"/>
              </a:ext>
            </a:extLst>
          </p:cNvPr>
          <p:cNvSpPr>
            <a:spLocks noGrp="1"/>
          </p:cNvSpPr>
          <p:nvPr>
            <p:ph type="body" sz="quarter" idx="34" hasCustomPrompt="1"/>
          </p:nvPr>
        </p:nvSpPr>
        <p:spPr>
          <a:xfrm>
            <a:off x="1678732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4" name="Text Placeholder 14">
            <a:extLst>
              <a:ext uri="{FF2B5EF4-FFF2-40B4-BE49-F238E27FC236}">
                <a16:creationId xmlns:a16="http://schemas.microsoft.com/office/drawing/2014/main" id="{DFF9769C-D925-69B8-F7EF-C7082E9C02B9}"/>
              </a:ext>
            </a:extLst>
          </p:cNvPr>
          <p:cNvSpPr>
            <a:spLocks noGrp="1"/>
          </p:cNvSpPr>
          <p:nvPr>
            <p:ph type="body" sz="quarter" idx="35" hasCustomPrompt="1"/>
          </p:nvPr>
        </p:nvSpPr>
        <p:spPr>
          <a:xfrm>
            <a:off x="21897580"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5" name="Text Placeholder 14">
            <a:extLst>
              <a:ext uri="{FF2B5EF4-FFF2-40B4-BE49-F238E27FC236}">
                <a16:creationId xmlns:a16="http://schemas.microsoft.com/office/drawing/2014/main" id="{6DD7DEFA-A1F6-8EB6-B19D-332F9B1B4A5F}"/>
              </a:ext>
            </a:extLst>
          </p:cNvPr>
          <p:cNvSpPr>
            <a:spLocks noGrp="1"/>
          </p:cNvSpPr>
          <p:nvPr>
            <p:ph type="body" sz="quarter" idx="36" hasCustomPrompt="1"/>
          </p:nvPr>
        </p:nvSpPr>
        <p:spPr>
          <a:xfrm>
            <a:off x="2710408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Tree>
    <p:extLst>
      <p:ext uri="{BB962C8B-B14F-4D97-AF65-F5344CB8AC3E}">
        <p14:creationId xmlns:p14="http://schemas.microsoft.com/office/powerpoint/2010/main" val="1363823572"/>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preserve="1" userDrawn="1">
  <p:cSld name="Text and Quot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7" name="Rectangle 6">
            <a:extLst>
              <a:ext uri="{FF2B5EF4-FFF2-40B4-BE49-F238E27FC236}">
                <a16:creationId xmlns:a16="http://schemas.microsoft.com/office/drawing/2014/main" id="{327115DE-388C-F6E0-C8F2-3D31FDB56ABD}"/>
              </a:ext>
            </a:extLst>
          </p:cNvPr>
          <p:cNvSpPr/>
          <p:nvPr userDrawn="1"/>
        </p:nvSpPr>
        <p:spPr>
          <a:xfrm>
            <a:off x="17231360" y="1890762"/>
            <a:ext cx="13370560" cy="14516678"/>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Graphic 8" descr="Open quotation mark with solid fill">
            <a:extLst>
              <a:ext uri="{FF2B5EF4-FFF2-40B4-BE49-F238E27FC236}">
                <a16:creationId xmlns:a16="http://schemas.microsoft.com/office/drawing/2014/main" id="{8693E85B-1211-E8D6-0A8A-D9B4632E8353}"/>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5621419" y="-1487908"/>
            <a:ext cx="6761716" cy="6761716"/>
          </a:xfrm>
          <a:prstGeom prst="rect">
            <a:avLst/>
          </a:prstGeom>
        </p:spPr>
      </p:pic>
      <p:pic>
        <p:nvPicPr>
          <p:cNvPr id="10" name="Graphic 9" descr="Open quotation mark with solid fill">
            <a:extLst>
              <a:ext uri="{FF2B5EF4-FFF2-40B4-BE49-F238E27FC236}">
                <a16:creationId xmlns:a16="http://schemas.microsoft.com/office/drawing/2014/main" id="{D3256456-FDB4-DC79-08E8-F33DDAE0E61D}"/>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5477439" y="13013135"/>
            <a:ext cx="6761716" cy="6761716"/>
          </a:xfrm>
          <a:prstGeom prst="rect">
            <a:avLst/>
          </a:prstGeom>
        </p:spPr>
      </p:pic>
      <p:sp>
        <p:nvSpPr>
          <p:cNvPr id="17" name="Text Placeholder 8">
            <a:extLst>
              <a:ext uri="{FF2B5EF4-FFF2-40B4-BE49-F238E27FC236}">
                <a16:creationId xmlns:a16="http://schemas.microsoft.com/office/drawing/2014/main" id="{DF48FF59-88E2-0D0D-2280-65A47EAE4314}"/>
              </a:ext>
            </a:extLst>
          </p:cNvPr>
          <p:cNvSpPr>
            <a:spLocks noGrp="1"/>
          </p:cNvSpPr>
          <p:nvPr>
            <p:ph type="body" sz="quarter" idx="14" hasCustomPrompt="1"/>
          </p:nvPr>
        </p:nvSpPr>
        <p:spPr>
          <a:xfrm>
            <a:off x="17231360" y="1890762"/>
            <a:ext cx="13370560" cy="14507478"/>
          </a:xfrm>
          <a:noFill/>
        </p:spPr>
        <p:txBody>
          <a:bodyPr lIns="1440000" tIns="2520000" rIns="1440000" bIns="2520000">
            <a:noAutofit/>
          </a:bodyPr>
          <a:lstStyle>
            <a:lvl1pPr marL="0" indent="0">
              <a:lnSpc>
                <a:spcPct val="100000"/>
              </a:lnSpc>
              <a:buFontTx/>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Tree>
    <p:extLst>
      <p:ext uri="{BB962C8B-B14F-4D97-AF65-F5344CB8AC3E}">
        <p14:creationId xmlns:p14="http://schemas.microsoft.com/office/powerpoint/2010/main" val="1448130634"/>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81299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3157836" y="5422206"/>
            <a:ext cx="26127075" cy="3406675"/>
          </a:xfrm>
        </p:spPr>
        <p:txBody>
          <a:bodyPr wrap="square" lIns="0" tIns="108000" bIns="108000" anchor="b" anchorCtr="0">
            <a:spAutoFit/>
          </a:bodyPr>
          <a:lstStyle>
            <a:lvl1pPr algn="ctr">
              <a:lnSpc>
                <a:spcPct val="80000"/>
              </a:lnSpc>
              <a:defRPr sz="25900">
                <a:solidFill>
                  <a:schemeClr val="bg1"/>
                </a:solidFill>
              </a:defRPr>
            </a:lvl1pPr>
          </a:lstStyle>
          <a:p>
            <a:r>
              <a:rPr lang="en-GB"/>
              <a:t>Thank You</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
        <p:nvSpPr>
          <p:cNvPr id="29" name="Picture Placeholder 10">
            <a:extLst>
              <a:ext uri="{FF2B5EF4-FFF2-40B4-BE49-F238E27FC236}">
                <a16:creationId xmlns:a16="http://schemas.microsoft.com/office/drawing/2014/main" id="{901C626B-0D33-5929-54FC-0759F7D25FBC}"/>
              </a:ext>
            </a:extLst>
          </p:cNvPr>
          <p:cNvSpPr>
            <a:spLocks noGrp="1"/>
          </p:cNvSpPr>
          <p:nvPr>
            <p:ph type="pic" sz="quarter" idx="11" hasCustomPrompt="1"/>
          </p:nvPr>
        </p:nvSpPr>
        <p:spPr>
          <a:xfrm>
            <a:off x="1545606" y="13341283"/>
            <a:ext cx="3145806" cy="3145806"/>
          </a:xfrm>
          <a:prstGeom prst="ellipse">
            <a:avLst/>
          </a:prstGeom>
          <a:solidFill>
            <a:srgbClr val="812990"/>
          </a:solidFill>
        </p:spPr>
        <p:txBody>
          <a:bodyPr tIns="288000">
            <a:normAutofit/>
          </a:bodyPr>
          <a:lstStyle>
            <a:lvl1pPr marL="0" indent="0" algn="ctr">
              <a:buFontTx/>
              <a:buNone/>
              <a:defRPr sz="3200">
                <a:solidFill>
                  <a:schemeClr val="bg1"/>
                </a:solidFill>
              </a:defRPr>
            </a:lvl1pPr>
          </a:lstStyle>
          <a:p>
            <a:r>
              <a:rPr lang="en-GB"/>
              <a:t>Photo</a:t>
            </a:r>
          </a:p>
        </p:txBody>
      </p:sp>
      <p:sp>
        <p:nvSpPr>
          <p:cNvPr id="30" name="Text Placeholder 14">
            <a:extLst>
              <a:ext uri="{FF2B5EF4-FFF2-40B4-BE49-F238E27FC236}">
                <a16:creationId xmlns:a16="http://schemas.microsoft.com/office/drawing/2014/main" id="{50900B83-AC22-9955-4554-9C9498CB4E35}"/>
              </a:ext>
            </a:extLst>
          </p:cNvPr>
          <p:cNvSpPr>
            <a:spLocks noGrp="1"/>
          </p:cNvSpPr>
          <p:nvPr>
            <p:ph type="body" sz="quarter" idx="12" hasCustomPrompt="1"/>
          </p:nvPr>
        </p:nvSpPr>
        <p:spPr>
          <a:xfrm>
            <a:off x="5177806"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1" name="Text Placeholder 17">
            <a:extLst>
              <a:ext uri="{FF2B5EF4-FFF2-40B4-BE49-F238E27FC236}">
                <a16:creationId xmlns:a16="http://schemas.microsoft.com/office/drawing/2014/main" id="{0E6F3C40-2689-8F65-4BCD-1FB9CBBF31B2}"/>
              </a:ext>
            </a:extLst>
          </p:cNvPr>
          <p:cNvSpPr>
            <a:spLocks noGrp="1"/>
          </p:cNvSpPr>
          <p:nvPr>
            <p:ph type="body" sz="quarter" idx="13" hasCustomPrompt="1"/>
          </p:nvPr>
        </p:nvSpPr>
        <p:spPr>
          <a:xfrm>
            <a:off x="5177806"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2" name="Picture Placeholder 10">
            <a:extLst>
              <a:ext uri="{FF2B5EF4-FFF2-40B4-BE49-F238E27FC236}">
                <a16:creationId xmlns:a16="http://schemas.microsoft.com/office/drawing/2014/main" id="{5C3DB3AF-DAF5-9941-ACEF-EF84A82755CA}"/>
              </a:ext>
            </a:extLst>
          </p:cNvPr>
          <p:cNvSpPr>
            <a:spLocks noGrp="1"/>
          </p:cNvSpPr>
          <p:nvPr>
            <p:ph type="pic" sz="quarter" idx="14" hasCustomPrompt="1"/>
          </p:nvPr>
        </p:nvSpPr>
        <p:spPr>
          <a:xfrm>
            <a:off x="11959608" y="13341283"/>
            <a:ext cx="3145806" cy="3145806"/>
          </a:xfrm>
          <a:prstGeom prst="ellipse">
            <a:avLst/>
          </a:prstGeom>
          <a:solidFill>
            <a:srgbClr val="812990"/>
          </a:solidFill>
        </p:spPr>
        <p:txBody>
          <a:bodyPr tIns="288000">
            <a:normAutofit/>
          </a:bodyPr>
          <a:lstStyle>
            <a:lvl1pPr marL="0" indent="0" algn="ctr">
              <a:buFontTx/>
              <a:buNone/>
              <a:defRPr sz="3200">
                <a:solidFill>
                  <a:schemeClr val="bg1"/>
                </a:solidFill>
              </a:defRPr>
            </a:lvl1pPr>
          </a:lstStyle>
          <a:p>
            <a:r>
              <a:rPr lang="en-GB"/>
              <a:t>Photo</a:t>
            </a:r>
          </a:p>
        </p:txBody>
      </p:sp>
      <p:sp>
        <p:nvSpPr>
          <p:cNvPr id="33" name="Text Placeholder 14">
            <a:extLst>
              <a:ext uri="{FF2B5EF4-FFF2-40B4-BE49-F238E27FC236}">
                <a16:creationId xmlns:a16="http://schemas.microsoft.com/office/drawing/2014/main" id="{50D9C939-810D-BF2D-969E-3FFEF158D451}"/>
              </a:ext>
            </a:extLst>
          </p:cNvPr>
          <p:cNvSpPr>
            <a:spLocks noGrp="1"/>
          </p:cNvSpPr>
          <p:nvPr>
            <p:ph type="body" sz="quarter" idx="15" hasCustomPrompt="1"/>
          </p:nvPr>
        </p:nvSpPr>
        <p:spPr>
          <a:xfrm>
            <a:off x="15591808"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4" name="Text Placeholder 17">
            <a:extLst>
              <a:ext uri="{FF2B5EF4-FFF2-40B4-BE49-F238E27FC236}">
                <a16:creationId xmlns:a16="http://schemas.microsoft.com/office/drawing/2014/main" id="{70BCFDE7-38FA-5C16-0400-879936CCA05E}"/>
              </a:ext>
            </a:extLst>
          </p:cNvPr>
          <p:cNvSpPr>
            <a:spLocks noGrp="1"/>
          </p:cNvSpPr>
          <p:nvPr>
            <p:ph type="body" sz="quarter" idx="16" hasCustomPrompt="1"/>
          </p:nvPr>
        </p:nvSpPr>
        <p:spPr>
          <a:xfrm>
            <a:off x="15591808"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5" name="Picture Placeholder 10">
            <a:extLst>
              <a:ext uri="{FF2B5EF4-FFF2-40B4-BE49-F238E27FC236}">
                <a16:creationId xmlns:a16="http://schemas.microsoft.com/office/drawing/2014/main" id="{B8E50E08-B2B7-472F-96B8-D1E8940B6F70}"/>
              </a:ext>
            </a:extLst>
          </p:cNvPr>
          <p:cNvSpPr>
            <a:spLocks noGrp="1"/>
          </p:cNvSpPr>
          <p:nvPr>
            <p:ph type="pic" sz="quarter" idx="17" hasCustomPrompt="1"/>
          </p:nvPr>
        </p:nvSpPr>
        <p:spPr>
          <a:xfrm>
            <a:off x="22275179" y="13376978"/>
            <a:ext cx="3145806" cy="3145806"/>
          </a:xfrm>
          <a:prstGeom prst="ellipse">
            <a:avLst/>
          </a:prstGeom>
          <a:solidFill>
            <a:srgbClr val="812990"/>
          </a:solidFill>
        </p:spPr>
        <p:txBody>
          <a:bodyPr tIns="288000">
            <a:normAutofit/>
          </a:bodyPr>
          <a:lstStyle>
            <a:lvl1pPr marL="0" indent="0" algn="ctr">
              <a:buFontTx/>
              <a:buNone/>
              <a:defRPr sz="3200">
                <a:solidFill>
                  <a:schemeClr val="bg1"/>
                </a:solidFill>
              </a:defRPr>
            </a:lvl1pPr>
          </a:lstStyle>
          <a:p>
            <a:r>
              <a:rPr lang="en-GB"/>
              <a:t>Photo</a:t>
            </a:r>
          </a:p>
        </p:txBody>
      </p:sp>
      <p:sp>
        <p:nvSpPr>
          <p:cNvPr id="36" name="Text Placeholder 14">
            <a:extLst>
              <a:ext uri="{FF2B5EF4-FFF2-40B4-BE49-F238E27FC236}">
                <a16:creationId xmlns:a16="http://schemas.microsoft.com/office/drawing/2014/main" id="{90F6A5E5-A9D3-6466-E170-4E40EA6C3812}"/>
              </a:ext>
            </a:extLst>
          </p:cNvPr>
          <p:cNvSpPr>
            <a:spLocks noGrp="1"/>
          </p:cNvSpPr>
          <p:nvPr>
            <p:ph type="body" sz="quarter" idx="18" hasCustomPrompt="1"/>
          </p:nvPr>
        </p:nvSpPr>
        <p:spPr>
          <a:xfrm>
            <a:off x="25907379" y="13783378"/>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7" name="Text Placeholder 17">
            <a:extLst>
              <a:ext uri="{FF2B5EF4-FFF2-40B4-BE49-F238E27FC236}">
                <a16:creationId xmlns:a16="http://schemas.microsoft.com/office/drawing/2014/main" id="{80E70A12-EAD9-900C-6046-F5BCD9644015}"/>
              </a:ext>
            </a:extLst>
          </p:cNvPr>
          <p:cNvSpPr>
            <a:spLocks noGrp="1"/>
          </p:cNvSpPr>
          <p:nvPr>
            <p:ph type="body" sz="quarter" idx="19" hasCustomPrompt="1"/>
          </p:nvPr>
        </p:nvSpPr>
        <p:spPr>
          <a:xfrm>
            <a:off x="25907379" y="15154978"/>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3713298245"/>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preserve="1" userDrawn="1">
  <p:cSld name="Title Cover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9" name="Graphic 8" descr="Shield with solid fill">
            <a:extLst>
              <a:ext uri="{FF2B5EF4-FFF2-40B4-BE49-F238E27FC236}">
                <a16:creationId xmlns:a16="http://schemas.microsoft.com/office/drawing/2014/main" id="{BEC82AA9-8E64-F89E-390C-C44E65F8B2E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0" name="Text Placeholder 14">
            <a:extLst>
              <a:ext uri="{FF2B5EF4-FFF2-40B4-BE49-F238E27FC236}">
                <a16:creationId xmlns:a16="http://schemas.microsoft.com/office/drawing/2014/main" id="{AA24DEEF-ED4F-9416-6F13-CC561DE0782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873244460"/>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preserve="1" userDrawn="1">
  <p:cSld name="Title Cover 2">
    <p:bg>
      <p:bgPr>
        <a:solidFill>
          <a:srgbClr val="10BED2"/>
        </a:solidFill>
        <a:effectLst/>
      </p:bgPr>
    </p:bg>
    <p:spTree>
      <p:nvGrpSpPr>
        <p:cNvPr id="1" name=""/>
        <p:cNvGrpSpPr/>
        <p:nvPr/>
      </p:nvGrpSpPr>
      <p:grpSpPr>
        <a:xfrm>
          <a:off x="0" y="0"/>
          <a:ext cx="0" cy="0"/>
          <a:chOff x="0" y="0"/>
          <a:chExt cx="0" cy="0"/>
        </a:xfrm>
      </p:grpSpPr>
      <p:sp>
        <p:nvSpPr>
          <p:cNvPr id="13" name="Picture Placeholder 9">
            <a:extLst>
              <a:ext uri="{FF2B5EF4-FFF2-40B4-BE49-F238E27FC236}">
                <a16:creationId xmlns:a16="http://schemas.microsoft.com/office/drawing/2014/main" id="{5805EDAC-30D0-2BE6-1A68-3E83E2A4D464}"/>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Title 1">
            <a:extLst>
              <a:ext uri="{FF2B5EF4-FFF2-40B4-BE49-F238E27FC236}">
                <a16:creationId xmlns:a16="http://schemas.microsoft.com/office/drawing/2014/main" id="{F8EBE98C-3104-E995-1980-F48907B8EA5B}"/>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15" name="Subtitle 2">
            <a:extLst>
              <a:ext uri="{FF2B5EF4-FFF2-40B4-BE49-F238E27FC236}">
                <a16:creationId xmlns:a16="http://schemas.microsoft.com/office/drawing/2014/main" id="{A4573E6E-E486-28B0-DECC-0F0B5B8FBFB6}"/>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6" name="Picture 15" descr="A white letter on a black background&#10;&#10;Description automatically generated">
            <a:extLst>
              <a:ext uri="{FF2B5EF4-FFF2-40B4-BE49-F238E27FC236}">
                <a16:creationId xmlns:a16="http://schemas.microsoft.com/office/drawing/2014/main" id="{2B8541B5-0284-14F3-FDEC-CA33840AC055}"/>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2" name="Graphic 1" descr="Shield with solid fill">
            <a:extLst>
              <a:ext uri="{FF2B5EF4-FFF2-40B4-BE49-F238E27FC236}">
                <a16:creationId xmlns:a16="http://schemas.microsoft.com/office/drawing/2014/main" id="{FCDE5AAB-18F8-1114-96DE-70CE2864B73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F0AB92F0-854C-27E9-99D2-F531A45CB5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191188025"/>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preserve="1" userDrawn="1">
  <p:cSld name="Title Slide 1">
    <p:bg>
      <p:bgPr>
        <a:solidFill>
          <a:srgbClr val="132433"/>
        </a:solidFill>
        <a:effectLst/>
      </p:bgPr>
    </p:bg>
    <p:spTree>
      <p:nvGrpSpPr>
        <p:cNvPr id="1" name=""/>
        <p:cNvGrpSpPr/>
        <p:nvPr/>
      </p:nvGrpSpPr>
      <p:grpSpPr>
        <a:xfrm>
          <a:off x="0" y="0"/>
          <a:ext cx="0" cy="0"/>
          <a:chOff x="0" y="0"/>
          <a:chExt cx="0" cy="0"/>
        </a:xfrm>
      </p:grpSpPr>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AA4F4A8F-889C-4E93-18AD-DD4FA137943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D25F3C8-FE72-5760-DDFA-0019F2F9813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Subtitle 2">
            <a:extLst>
              <a:ext uri="{FF2B5EF4-FFF2-40B4-BE49-F238E27FC236}">
                <a16:creationId xmlns:a16="http://schemas.microsoft.com/office/drawing/2014/main" id="{06436A96-8CE5-7042-C758-FAA9934537F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8" name="Title 1">
            <a:extLst>
              <a:ext uri="{FF2B5EF4-FFF2-40B4-BE49-F238E27FC236}">
                <a16:creationId xmlns:a16="http://schemas.microsoft.com/office/drawing/2014/main" id="{50C75FCA-C2FA-AAE8-2DE0-F7160E02612F}"/>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sp>
        <p:nvSpPr>
          <p:cNvPr id="9" name="Rectangle 8">
            <a:extLst>
              <a:ext uri="{FF2B5EF4-FFF2-40B4-BE49-F238E27FC236}">
                <a16:creationId xmlns:a16="http://schemas.microsoft.com/office/drawing/2014/main" id="{14CFEB34-BDE9-C775-95DD-939F70D475F7}"/>
              </a:ext>
            </a:extLst>
          </p:cNvPr>
          <p:cNvSpPr/>
          <p:nvPr userDrawn="1"/>
        </p:nvSpPr>
        <p:spPr>
          <a:xfrm>
            <a:off x="10185400" y="9427106"/>
            <a:ext cx="12217400"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28698336"/>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rgbClr val="10BED2"/>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4" name="Title 1">
            <a:extLst>
              <a:ext uri="{FF2B5EF4-FFF2-40B4-BE49-F238E27FC236}">
                <a16:creationId xmlns:a16="http://schemas.microsoft.com/office/drawing/2014/main" id="{A662FF72-439A-10FB-BE41-2F208C6A87C1}"/>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pic>
        <p:nvPicPr>
          <p:cNvPr id="2" name="Graphic 1" descr="Shield with solid fill">
            <a:extLst>
              <a:ext uri="{FF2B5EF4-FFF2-40B4-BE49-F238E27FC236}">
                <a16:creationId xmlns:a16="http://schemas.microsoft.com/office/drawing/2014/main" id="{B5CC28FB-7360-92B5-13FC-765CE342062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BEBF8C5-5967-CE52-CCE9-6996F1F807D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0" name="Rectangle 9">
            <a:extLst>
              <a:ext uri="{FF2B5EF4-FFF2-40B4-BE49-F238E27FC236}">
                <a16:creationId xmlns:a16="http://schemas.microsoft.com/office/drawing/2014/main" id="{E2FF609F-CA21-C2A4-B541-30698E4A5C9E}"/>
              </a:ext>
            </a:extLst>
          </p:cNvPr>
          <p:cNvSpPr/>
          <p:nvPr userDrawn="1"/>
        </p:nvSpPr>
        <p:spPr>
          <a:xfrm>
            <a:off x="10185400" y="9427106"/>
            <a:ext cx="12217400"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3426037400"/>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preserve="1" userDrawn="1">
  <p:cSld name="Photo Title Slide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Rectangle 4">
            <a:extLst>
              <a:ext uri="{FF2B5EF4-FFF2-40B4-BE49-F238E27FC236}">
                <a16:creationId xmlns:a16="http://schemas.microsoft.com/office/drawing/2014/main" id="{E0D28EB4-A1A8-369E-159B-3E142ABFAB9A}"/>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Subtitle 2">
            <a:extLst>
              <a:ext uri="{FF2B5EF4-FFF2-40B4-BE49-F238E27FC236}">
                <a16:creationId xmlns:a16="http://schemas.microsoft.com/office/drawing/2014/main" id="{C3761CD6-C25D-681C-42C7-1AE0C6EF2CBB}"/>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0" name="Graphic 9" descr="Shield with solid fill">
            <a:extLst>
              <a:ext uri="{FF2B5EF4-FFF2-40B4-BE49-F238E27FC236}">
                <a16:creationId xmlns:a16="http://schemas.microsoft.com/office/drawing/2014/main" id="{C844BEED-1911-2180-31F0-7385C6E0FD7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2" name="Text Placeholder 14">
            <a:extLst>
              <a:ext uri="{FF2B5EF4-FFF2-40B4-BE49-F238E27FC236}">
                <a16:creationId xmlns:a16="http://schemas.microsoft.com/office/drawing/2014/main" id="{B32D6F61-9DB0-A6AE-17C6-AD918DC1357E}"/>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552146308"/>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preserve="1" userDrawn="1">
  <p:cSld name="Photo Title Slide 2">
    <p:bg>
      <p:bgPr>
        <a:solidFill>
          <a:srgbClr val="10BED2"/>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8" name="Title 1">
            <a:extLst>
              <a:ext uri="{FF2B5EF4-FFF2-40B4-BE49-F238E27FC236}">
                <a16:creationId xmlns:a16="http://schemas.microsoft.com/office/drawing/2014/main" id="{3DC9B3FF-D39E-84F9-C8C9-863B5E78222C}"/>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0" name="Picture 9" descr="A white letter on a black background&#10;&#10;Description automatically generated">
            <a:extLst>
              <a:ext uri="{FF2B5EF4-FFF2-40B4-BE49-F238E27FC236}">
                <a16:creationId xmlns:a16="http://schemas.microsoft.com/office/drawing/2014/main" id="{4FB8F537-C831-0E1C-7850-7B401F5F4F2D}"/>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5" name="Rectangle 14">
            <a:extLst>
              <a:ext uri="{FF2B5EF4-FFF2-40B4-BE49-F238E27FC236}">
                <a16:creationId xmlns:a16="http://schemas.microsoft.com/office/drawing/2014/main" id="{0F5AE246-FC7F-C06C-DA45-86AB2A846975}"/>
              </a:ext>
            </a:extLst>
          </p:cNvPr>
          <p:cNvSpPr/>
          <p:nvPr userDrawn="1"/>
        </p:nvSpPr>
        <p:spPr>
          <a:xfrm rot="16200000">
            <a:off x="-8739188" y="8739186"/>
            <a:ext cx="18288003"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6" name="Subtitle 2">
            <a:extLst>
              <a:ext uri="{FF2B5EF4-FFF2-40B4-BE49-F238E27FC236}">
                <a16:creationId xmlns:a16="http://schemas.microsoft.com/office/drawing/2014/main" id="{0C4CEC1F-5D39-28B5-3F14-0B53B31A275F}"/>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2" name="Graphic 1" descr="Shield with solid fill">
            <a:extLst>
              <a:ext uri="{FF2B5EF4-FFF2-40B4-BE49-F238E27FC236}">
                <a16:creationId xmlns:a16="http://schemas.microsoft.com/office/drawing/2014/main" id="{10FF1AEF-83C2-DCB0-67B6-AA3913C8171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23B61B77-8975-6FDA-108A-5FD412FB9764}"/>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736388108"/>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preserve="1" userDrawn="1">
  <p:cSld name="Blank Slide Whit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47D480-E8A7-4FC6-E1C5-3BC25144A4C2}"/>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63D3725D-2FEB-1904-3FE8-26ED6EA87A5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56D65ED-B274-B039-C895-59CCBF87C7E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53248933"/>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preserve="1" userDrawn="1">
  <p:cSld name="Blank Slide Slate">
    <p:bg>
      <p:bgPr>
        <a:solidFill>
          <a:srgbClr val="0E243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B4089E8-A8FD-60AF-08F8-15F9FD4BA77C}"/>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Picture 1" descr="A white letter on a black background&#10;&#10;Description automatically generated">
            <a:extLst>
              <a:ext uri="{FF2B5EF4-FFF2-40B4-BE49-F238E27FC236}">
                <a16:creationId xmlns:a16="http://schemas.microsoft.com/office/drawing/2014/main" id="{86DD08B6-A7EA-F429-D85F-27BD029F5260}"/>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4" name="Oval 3">
            <a:extLst>
              <a:ext uri="{FF2B5EF4-FFF2-40B4-BE49-F238E27FC236}">
                <a16:creationId xmlns:a16="http://schemas.microsoft.com/office/drawing/2014/main" id="{58AA9561-E465-E2A9-6D2D-8B2A43E23166}"/>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5" name="Title 1">
            <a:extLst>
              <a:ext uri="{FF2B5EF4-FFF2-40B4-BE49-F238E27FC236}">
                <a16:creationId xmlns:a16="http://schemas.microsoft.com/office/drawing/2014/main" id="{A548D030-ABD9-BBB3-C5B7-3B501AB7A64D}"/>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2169413F-AB8F-2C9A-5E0C-950AC42C15B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C553B9ED-CCB8-7770-6CB6-3B460C5E2F8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680737504"/>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E6525EB-E127-7D6A-900E-D8877B109E42}"/>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0"/>
            <a:ext cx="15280640" cy="16407442"/>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3878560"/>
            <a:ext cx="4409440" cy="4409440"/>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7" name="Picture 16" descr="A white letter on a black background&#10;&#10;Description automatically generated">
            <a:extLst>
              <a:ext uri="{FF2B5EF4-FFF2-40B4-BE49-F238E27FC236}">
                <a16:creationId xmlns:a16="http://schemas.microsoft.com/office/drawing/2014/main" id="{AD857617-FAD3-2103-6059-389017A150A9}"/>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9" name="Content Placeholder 2">
            <a:extLst>
              <a:ext uri="{FF2B5EF4-FFF2-40B4-BE49-F238E27FC236}">
                <a16:creationId xmlns:a16="http://schemas.microsoft.com/office/drawing/2014/main" id="{6A00FB2C-0356-DAB4-0F02-BBB2C94DBA82}"/>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316B8B0B-BFD4-5158-ECB9-198C12A0A0D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E7E9AED-9294-6586-FF21-59F2B8AE019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250555785"/>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preserve="1" userDrawn="1">
  <p:cSld name="Text and Slate Area">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AB4D51-A302-8279-7125-82B31C48B6A9}"/>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17231360" y="-2"/>
            <a:ext cx="15280640" cy="18288001"/>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0" name="Title 1">
            <a:extLst>
              <a:ext uri="{FF2B5EF4-FFF2-40B4-BE49-F238E27FC236}">
                <a16:creationId xmlns:a16="http://schemas.microsoft.com/office/drawing/2014/main" id="{822365FF-B5A5-7D6B-2B3B-4E23DD11F52A}"/>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14" name="Content Placeholder 2">
            <a:extLst>
              <a:ext uri="{FF2B5EF4-FFF2-40B4-BE49-F238E27FC236}">
                <a16:creationId xmlns:a16="http://schemas.microsoft.com/office/drawing/2014/main" id="{C5EC728C-9730-18BE-E877-0B0CF2D184F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E97BA7E4-FB61-A7C3-0988-25A4879BE27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B0D0A927-345B-0299-BEB0-745F3BA812C8}"/>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387907495"/>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preserve="1" userDrawn="1">
  <p:cSld name="Text and Phot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14517680"/>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595370341"/>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84746A-A42B-AEE8-5297-8404A01DE1E9}"/>
              </a:ext>
            </a:extLst>
          </p:cNvPr>
          <p:cNvSpPr/>
          <p:nvPr userDrawn="1"/>
        </p:nvSpPr>
        <p:spPr>
          <a:xfrm>
            <a:off x="28102560" y="13878560"/>
            <a:ext cx="4409440" cy="4409440"/>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Media Placeholder 4">
            <a:extLst>
              <a:ext uri="{FF2B5EF4-FFF2-40B4-BE49-F238E27FC236}">
                <a16:creationId xmlns:a16="http://schemas.microsoft.com/office/drawing/2014/main" id="{F1B3FA48-27E7-2C2F-CDDE-9286AC896FD0}"/>
              </a:ext>
            </a:extLst>
          </p:cNvPr>
          <p:cNvSpPr>
            <a:spLocks noGrp="1"/>
          </p:cNvSpPr>
          <p:nvPr>
            <p:ph type="media" sz="quarter" idx="14" hasCustomPrompt="1"/>
          </p:nvPr>
        </p:nvSpPr>
        <p:spPr>
          <a:xfrm>
            <a:off x="4765797" y="1874621"/>
            <a:ext cx="25836124" cy="14532820"/>
          </a:xfrm>
          <a:solidFill>
            <a:srgbClr val="EFEFEF"/>
          </a:solidFill>
        </p:spPr>
        <p:txBody>
          <a:bodyPr lIns="360000" tIns="2880000" rIns="360000" bIns="360000" anchor="t" anchorCtr="0"/>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GB"/>
              <a:t>Video</a:t>
            </a:r>
          </a:p>
        </p:txBody>
      </p:sp>
      <p:sp>
        <p:nvSpPr>
          <p:cNvPr id="8" name="Rectangle 7">
            <a:extLst>
              <a:ext uri="{FF2B5EF4-FFF2-40B4-BE49-F238E27FC236}">
                <a16:creationId xmlns:a16="http://schemas.microsoft.com/office/drawing/2014/main" id="{99CEEABC-53DB-B4D1-81D0-2B41A944A41E}"/>
              </a:ext>
            </a:extLst>
          </p:cNvPr>
          <p:cNvSpPr/>
          <p:nvPr userDrawn="1"/>
        </p:nvSpPr>
        <p:spPr>
          <a:xfrm>
            <a:off x="0" y="0"/>
            <a:ext cx="3466214"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hasCustomPrompt="1"/>
          </p:nvPr>
        </p:nvSpPr>
        <p:spPr>
          <a:xfrm>
            <a:off x="809625" y="1747031"/>
            <a:ext cx="1846659" cy="15750394"/>
          </a:xfrm>
        </p:spPr>
        <p:txBody>
          <a:bodyPr vert="vert" wrap="square" lIns="0" tIns="108000" bIns="108000">
            <a:spAutoFit/>
          </a:bodyPr>
          <a:lstStyle>
            <a:lvl1pPr>
              <a:lnSpc>
                <a:spcPct val="80000"/>
              </a:lnSpc>
              <a:defRPr sz="15000">
                <a:solidFill>
                  <a:schemeClr val="bg1"/>
                </a:solidFill>
              </a:defRPr>
            </a:lvl1pPr>
          </a:lstStyle>
          <a:p>
            <a:r>
              <a:rPr lang="en-GB"/>
              <a:t>VIDEO TITLE</a:t>
            </a:r>
          </a:p>
        </p:txBody>
      </p:sp>
      <p:pic>
        <p:nvPicPr>
          <p:cNvPr id="3" name="Graphic 2" descr="Shield with solid fill">
            <a:extLst>
              <a:ext uri="{FF2B5EF4-FFF2-40B4-BE49-F238E27FC236}">
                <a16:creationId xmlns:a16="http://schemas.microsoft.com/office/drawing/2014/main" id="{AAC08C4A-D29F-518E-8068-114A8F8395A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770354" y="17505723"/>
            <a:ext cx="497808" cy="497808"/>
          </a:xfrm>
          <a:prstGeom prst="rect">
            <a:avLst/>
          </a:prstGeom>
        </p:spPr>
      </p:pic>
      <p:sp>
        <p:nvSpPr>
          <p:cNvPr id="4" name="Text Placeholder 14">
            <a:extLst>
              <a:ext uri="{FF2B5EF4-FFF2-40B4-BE49-F238E27FC236}">
                <a16:creationId xmlns:a16="http://schemas.microsoft.com/office/drawing/2014/main" id="{7CE49681-84D8-FBBB-69A5-B33846CB5A76}"/>
              </a:ext>
            </a:extLst>
          </p:cNvPr>
          <p:cNvSpPr>
            <a:spLocks noGrp="1"/>
          </p:cNvSpPr>
          <p:nvPr>
            <p:ph type="body" sz="quarter" idx="10" hasCustomPrompt="1"/>
          </p:nvPr>
        </p:nvSpPr>
        <p:spPr>
          <a:xfrm>
            <a:off x="5344193" y="17505363"/>
            <a:ext cx="5542714" cy="498475"/>
          </a:xfrm>
        </p:spPr>
        <p:txBody>
          <a:bodyPr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26255609"/>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preserve="1" userDrawn="1">
  <p:cSld name="Icon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4B2ADF-04CD-9FCE-8074-1C672C275CAA}"/>
              </a:ext>
            </a:extLst>
          </p:cNvPr>
          <p:cNvSpPr/>
          <p:nvPr userDrawn="1"/>
        </p:nvSpPr>
        <p:spPr>
          <a:xfrm>
            <a:off x="0" y="4933507"/>
            <a:ext cx="32512000" cy="13354493"/>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9" name="Rectangle 18">
            <a:extLst>
              <a:ext uri="{FF2B5EF4-FFF2-40B4-BE49-F238E27FC236}">
                <a16:creationId xmlns:a16="http://schemas.microsoft.com/office/drawing/2014/main" id="{3D56A116-3536-12EA-3CA7-B36C74B0A562}"/>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29387878" cy="2064769"/>
          </a:xfrm>
        </p:spPr>
        <p:txBody>
          <a:bodyPr wrap="square" lIns="0" tIns="108000" bIns="108000">
            <a:spAutoFit/>
          </a:bodyPr>
          <a:lstStyle>
            <a:lvl1pPr algn="ctr">
              <a:lnSpc>
                <a:spcPct val="80000"/>
              </a:lnSpc>
              <a:defRPr sz="15000"/>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5615542" y="6513742"/>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71620" y="6513741"/>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Content Placeholder 2">
            <a:extLst>
              <a:ext uri="{FF2B5EF4-FFF2-40B4-BE49-F238E27FC236}">
                <a16:creationId xmlns:a16="http://schemas.microsoft.com/office/drawing/2014/main" id="{0E843104-94C6-5E79-733E-D3C0F3794D64}"/>
              </a:ext>
            </a:extLst>
          </p:cNvPr>
          <p:cNvSpPr>
            <a:spLocks noGrp="1"/>
          </p:cNvSpPr>
          <p:nvPr>
            <p:ph idx="14" hasCustomPrompt="1"/>
          </p:nvPr>
        </p:nvSpPr>
        <p:spPr>
          <a:xfrm>
            <a:off x="5615542" y="11087957"/>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9" name="Picture Placeholder 9">
            <a:extLst>
              <a:ext uri="{FF2B5EF4-FFF2-40B4-BE49-F238E27FC236}">
                <a16:creationId xmlns:a16="http://schemas.microsoft.com/office/drawing/2014/main" id="{DE59A251-06E0-4EC6-21C6-88463E930088}"/>
              </a:ext>
            </a:extLst>
          </p:cNvPr>
          <p:cNvSpPr>
            <a:spLocks noGrp="1"/>
          </p:cNvSpPr>
          <p:nvPr>
            <p:ph type="pic" sz="quarter" idx="15"/>
          </p:nvPr>
        </p:nvSpPr>
        <p:spPr>
          <a:xfrm>
            <a:off x="1771620" y="11087956"/>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Content Placeholder 2">
            <a:extLst>
              <a:ext uri="{FF2B5EF4-FFF2-40B4-BE49-F238E27FC236}">
                <a16:creationId xmlns:a16="http://schemas.microsoft.com/office/drawing/2014/main" id="{2B84ACCB-440F-BA1D-31B0-59AF5F61324F}"/>
              </a:ext>
            </a:extLst>
          </p:cNvPr>
          <p:cNvSpPr>
            <a:spLocks noGrp="1"/>
          </p:cNvSpPr>
          <p:nvPr>
            <p:ph idx="16" hasCustomPrompt="1"/>
          </p:nvPr>
        </p:nvSpPr>
        <p:spPr>
          <a:xfrm>
            <a:off x="21334007" y="6513741"/>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5" name="Picture Placeholder 9">
            <a:extLst>
              <a:ext uri="{FF2B5EF4-FFF2-40B4-BE49-F238E27FC236}">
                <a16:creationId xmlns:a16="http://schemas.microsoft.com/office/drawing/2014/main" id="{2423A6AE-AD36-DC93-091F-CE80D8941A21}"/>
              </a:ext>
            </a:extLst>
          </p:cNvPr>
          <p:cNvSpPr>
            <a:spLocks noGrp="1"/>
          </p:cNvSpPr>
          <p:nvPr>
            <p:ph type="pic" sz="quarter" idx="17"/>
          </p:nvPr>
        </p:nvSpPr>
        <p:spPr>
          <a:xfrm>
            <a:off x="17490085" y="6513740"/>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6" name="Content Placeholder 2">
            <a:extLst>
              <a:ext uri="{FF2B5EF4-FFF2-40B4-BE49-F238E27FC236}">
                <a16:creationId xmlns:a16="http://schemas.microsoft.com/office/drawing/2014/main" id="{43385671-AF3F-583C-020B-EBC7E41DC2A9}"/>
              </a:ext>
            </a:extLst>
          </p:cNvPr>
          <p:cNvSpPr>
            <a:spLocks noGrp="1"/>
          </p:cNvSpPr>
          <p:nvPr>
            <p:ph idx="18" hasCustomPrompt="1"/>
          </p:nvPr>
        </p:nvSpPr>
        <p:spPr>
          <a:xfrm>
            <a:off x="21334007" y="11087956"/>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7" name="Picture Placeholder 9">
            <a:extLst>
              <a:ext uri="{FF2B5EF4-FFF2-40B4-BE49-F238E27FC236}">
                <a16:creationId xmlns:a16="http://schemas.microsoft.com/office/drawing/2014/main" id="{030EDEFC-A585-3F98-C334-02A717706110}"/>
              </a:ext>
            </a:extLst>
          </p:cNvPr>
          <p:cNvSpPr>
            <a:spLocks noGrp="1"/>
          </p:cNvSpPr>
          <p:nvPr>
            <p:ph type="pic" sz="quarter" idx="19"/>
          </p:nvPr>
        </p:nvSpPr>
        <p:spPr>
          <a:xfrm>
            <a:off x="17490085" y="11087955"/>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5" name="Graphic 4" descr="Shield with solid fill">
            <a:extLst>
              <a:ext uri="{FF2B5EF4-FFF2-40B4-BE49-F238E27FC236}">
                <a16:creationId xmlns:a16="http://schemas.microsoft.com/office/drawing/2014/main" id="{3155695A-920D-C46C-2E25-56D7BE8EC73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8" name="Text Placeholder 14">
            <a:extLst>
              <a:ext uri="{FF2B5EF4-FFF2-40B4-BE49-F238E27FC236}">
                <a16:creationId xmlns:a16="http://schemas.microsoft.com/office/drawing/2014/main" id="{796BE037-D227-5EFA-BB59-530756BC56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337888713"/>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preserve="1" userDrawn="1">
  <p:cSld name="Image Blocks and Text">
    <p:bg>
      <p:bgPr>
        <a:solidFill>
          <a:srgbClr val="0E2432"/>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333016F-9088-E695-D47E-3B2C7B334716}"/>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51722" y="2509700"/>
            <a:ext cx="7037206" cy="7604747"/>
          </a:xfrm>
        </p:spPr>
        <p:txBody>
          <a:bodyPr wrap="square" lIns="0" tIns="108000" bIns="108000" anchor="b" anchorCtr="0">
            <a:spAutoFit/>
          </a:bodyPr>
          <a:lstStyle>
            <a:lvl1pPr algn="l">
              <a:lnSpc>
                <a:spcPct val="80000"/>
              </a:lnSpc>
              <a:defRPr sz="15000">
                <a:solidFill>
                  <a:schemeClr val="bg1"/>
                </a:solidFill>
              </a:defRPr>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0796130"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0796130"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2888112" y="8702283"/>
            <a:ext cx="1271057" cy="1271057"/>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11" name="Content Placeholder 2">
            <a:extLst>
              <a:ext uri="{FF2B5EF4-FFF2-40B4-BE49-F238E27FC236}">
                <a16:creationId xmlns:a16="http://schemas.microsoft.com/office/drawing/2014/main" id="{EAA06D0F-719E-02BF-EF6A-1A6262FC4054}"/>
              </a:ext>
            </a:extLst>
          </p:cNvPr>
          <p:cNvSpPr>
            <a:spLocks noGrp="1"/>
          </p:cNvSpPr>
          <p:nvPr>
            <p:ph idx="14" hasCustomPrompt="1"/>
          </p:nvPr>
        </p:nvSpPr>
        <p:spPr>
          <a:xfrm>
            <a:off x="17817163"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3" name="Picture Placeholder 9">
            <a:extLst>
              <a:ext uri="{FF2B5EF4-FFF2-40B4-BE49-F238E27FC236}">
                <a16:creationId xmlns:a16="http://schemas.microsoft.com/office/drawing/2014/main" id="{14AF9A7B-13FA-147D-A447-18D82295B758}"/>
              </a:ext>
            </a:extLst>
          </p:cNvPr>
          <p:cNvSpPr>
            <a:spLocks noGrp="1"/>
          </p:cNvSpPr>
          <p:nvPr>
            <p:ph type="pic" sz="quarter" idx="15"/>
          </p:nvPr>
        </p:nvSpPr>
        <p:spPr>
          <a:xfrm>
            <a:off x="17817163"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8" name="Oval 17">
            <a:extLst>
              <a:ext uri="{FF2B5EF4-FFF2-40B4-BE49-F238E27FC236}">
                <a16:creationId xmlns:a16="http://schemas.microsoft.com/office/drawing/2014/main" id="{113B570E-964E-D800-80A3-D6DC9AC2E912}"/>
              </a:ext>
            </a:extLst>
          </p:cNvPr>
          <p:cNvSpPr/>
          <p:nvPr userDrawn="1"/>
        </p:nvSpPr>
        <p:spPr>
          <a:xfrm>
            <a:off x="19909145" y="8702283"/>
            <a:ext cx="1271057" cy="1271057"/>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9" name="Content Placeholder 2">
            <a:extLst>
              <a:ext uri="{FF2B5EF4-FFF2-40B4-BE49-F238E27FC236}">
                <a16:creationId xmlns:a16="http://schemas.microsoft.com/office/drawing/2014/main" id="{3CB38551-89A3-1B11-4AF4-D72535011686}"/>
              </a:ext>
            </a:extLst>
          </p:cNvPr>
          <p:cNvSpPr>
            <a:spLocks noGrp="1"/>
          </p:cNvSpPr>
          <p:nvPr>
            <p:ph idx="16" hasCustomPrompt="1"/>
          </p:nvPr>
        </p:nvSpPr>
        <p:spPr>
          <a:xfrm>
            <a:off x="24838196"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24838196"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1" name="Oval 20">
            <a:extLst>
              <a:ext uri="{FF2B5EF4-FFF2-40B4-BE49-F238E27FC236}">
                <a16:creationId xmlns:a16="http://schemas.microsoft.com/office/drawing/2014/main" id="{4D576B12-DAAE-CD81-49C5-A7C3A53FC8BF}"/>
              </a:ext>
            </a:extLst>
          </p:cNvPr>
          <p:cNvSpPr/>
          <p:nvPr userDrawn="1"/>
        </p:nvSpPr>
        <p:spPr>
          <a:xfrm>
            <a:off x="26930178" y="8702283"/>
            <a:ext cx="1271057" cy="1271057"/>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pic>
        <p:nvPicPr>
          <p:cNvPr id="9" name="Picture 8" descr="A white letter on a black background&#10;&#10;Description automatically generated">
            <a:extLst>
              <a:ext uri="{FF2B5EF4-FFF2-40B4-BE49-F238E27FC236}">
                <a16:creationId xmlns:a16="http://schemas.microsoft.com/office/drawing/2014/main" id="{5FA1C0CA-D018-2545-F56D-D605058FBF4E}"/>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4" name="Graphic 3" descr="Shield with solid fill">
            <a:extLst>
              <a:ext uri="{FF2B5EF4-FFF2-40B4-BE49-F238E27FC236}">
                <a16:creationId xmlns:a16="http://schemas.microsoft.com/office/drawing/2014/main" id="{3315F9EF-76A0-09A9-415F-BC3E18FC3E8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3BC4DD15-E19D-E33F-BAE7-639D7350B14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791846727"/>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preserve="1" userDrawn="1">
  <p:cSld name="Numbered sections">
    <p:bg>
      <p:bgPr>
        <a:solidFill>
          <a:srgbClr val="0E243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45926F7-2766-9A35-9200-FAF9A6A90C14}"/>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6256000" y="0"/>
            <a:ext cx="162560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4005920" y="6312073"/>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545607" y="7035351"/>
            <a:ext cx="1271057" cy="1271057"/>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1</a:t>
            </a:r>
          </a:p>
        </p:txBody>
      </p:sp>
      <p:sp>
        <p:nvSpPr>
          <p:cNvPr id="9" name="Content Placeholder 2">
            <a:extLst>
              <a:ext uri="{FF2B5EF4-FFF2-40B4-BE49-F238E27FC236}">
                <a16:creationId xmlns:a16="http://schemas.microsoft.com/office/drawing/2014/main" id="{810003C8-21B4-88C1-8BA2-D335D85CA6F8}"/>
              </a:ext>
            </a:extLst>
          </p:cNvPr>
          <p:cNvSpPr>
            <a:spLocks noGrp="1"/>
          </p:cNvSpPr>
          <p:nvPr>
            <p:ph idx="18" hasCustomPrompt="1"/>
          </p:nvPr>
        </p:nvSpPr>
        <p:spPr>
          <a:xfrm>
            <a:off x="4005920" y="9989584"/>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4" name="Oval 13">
            <a:extLst>
              <a:ext uri="{FF2B5EF4-FFF2-40B4-BE49-F238E27FC236}">
                <a16:creationId xmlns:a16="http://schemas.microsoft.com/office/drawing/2014/main" id="{E5FEB4E8-2447-43C0-D513-735336EFD6AA}"/>
              </a:ext>
            </a:extLst>
          </p:cNvPr>
          <p:cNvSpPr/>
          <p:nvPr userDrawn="1"/>
        </p:nvSpPr>
        <p:spPr>
          <a:xfrm>
            <a:off x="1545607" y="10712862"/>
            <a:ext cx="1271057" cy="1271057"/>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2</a:t>
            </a: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4005920" y="13667095"/>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6" name="Oval 15">
            <a:extLst>
              <a:ext uri="{FF2B5EF4-FFF2-40B4-BE49-F238E27FC236}">
                <a16:creationId xmlns:a16="http://schemas.microsoft.com/office/drawing/2014/main" id="{1B9B8056-649C-94B8-8D74-FDC23BEDC331}"/>
              </a:ext>
            </a:extLst>
          </p:cNvPr>
          <p:cNvSpPr/>
          <p:nvPr userDrawn="1"/>
        </p:nvSpPr>
        <p:spPr>
          <a:xfrm>
            <a:off x="1545607" y="14390373"/>
            <a:ext cx="1271057" cy="1271057"/>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latin typeface="Roboto" panose="02000000000000000000" pitchFamily="2" charset="0"/>
                <a:ea typeface="Roboto" panose="02000000000000000000" pitchFamily="2" charset="0"/>
                <a:cs typeface="Roboto" panose="02000000000000000000" pitchFamily="2" charset="0"/>
              </a:rPr>
              <a:t>3</a:t>
            </a:r>
          </a:p>
        </p:txBody>
      </p:sp>
      <p:sp>
        <p:nvSpPr>
          <p:cNvPr id="10" name="Title 1">
            <a:extLst>
              <a:ext uri="{FF2B5EF4-FFF2-40B4-BE49-F238E27FC236}">
                <a16:creationId xmlns:a16="http://schemas.microsoft.com/office/drawing/2014/main" id="{DA880671-7114-853C-4D9B-636C68303CB3}"/>
              </a:ext>
            </a:extLst>
          </p:cNvPr>
          <p:cNvSpPr>
            <a:spLocks noGrp="1"/>
          </p:cNvSpPr>
          <p:nvPr>
            <p:ph type="title"/>
          </p:nvPr>
        </p:nvSpPr>
        <p:spPr>
          <a:xfrm>
            <a:off x="1545605" y="1562735"/>
            <a:ext cx="1350598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071F101B-30F2-F90C-04D2-C1BA97015F6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973E38F-9DDE-0784-57EC-758EB81A99D7}"/>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496445507"/>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preserve="1" userDrawn="1">
  <p:cSld name="Slate Text Area and Photo">
    <p:bg>
      <p:bgPr>
        <a:solidFill>
          <a:srgbClr val="0E243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7E33240-DDAF-5226-6286-973E025827C2}"/>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7373600" y="0"/>
            <a:ext cx="151384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5" y="6312073"/>
            <a:ext cx="14710395" cy="10413192"/>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9" name="Title 1">
            <a:extLst>
              <a:ext uri="{FF2B5EF4-FFF2-40B4-BE49-F238E27FC236}">
                <a16:creationId xmlns:a16="http://schemas.microsoft.com/office/drawing/2014/main" id="{26F46A36-C2A9-9FAC-916A-2CF8BD05A343}"/>
              </a:ext>
            </a:extLst>
          </p:cNvPr>
          <p:cNvSpPr>
            <a:spLocks noGrp="1"/>
          </p:cNvSpPr>
          <p:nvPr>
            <p:ph type="title"/>
          </p:nvPr>
        </p:nvSpPr>
        <p:spPr>
          <a:xfrm>
            <a:off x="1545605" y="1562735"/>
            <a:ext cx="1471039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ED6ADC64-AB25-9BC2-BD88-CA70A34096D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FBC207BA-3EAD-4B66-10A5-C90E10F4FF0C}"/>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560655792"/>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preserve="1" userDrawn="1">
  <p:cSld name="Sub Section Pag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520731-C80A-AA08-426D-07C2EABF7095}"/>
              </a:ext>
            </a:extLst>
          </p:cNvPr>
          <p:cNvSpPr/>
          <p:nvPr userDrawn="1"/>
        </p:nvSpPr>
        <p:spPr>
          <a:xfrm>
            <a:off x="0" y="13878560"/>
            <a:ext cx="4409440" cy="4409440"/>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5" name="Rectangle 4">
            <a:extLst>
              <a:ext uri="{FF2B5EF4-FFF2-40B4-BE49-F238E27FC236}">
                <a16:creationId xmlns:a16="http://schemas.microsoft.com/office/drawing/2014/main" id="{CCE19076-8E1B-9B5D-8DF3-CBECF1A72B6D}"/>
              </a:ext>
            </a:extLst>
          </p:cNvPr>
          <p:cNvSpPr/>
          <p:nvPr userDrawn="1"/>
        </p:nvSpPr>
        <p:spPr>
          <a:xfrm>
            <a:off x="28102560" y="0"/>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Rectangle 5">
            <a:extLst>
              <a:ext uri="{FF2B5EF4-FFF2-40B4-BE49-F238E27FC236}">
                <a16:creationId xmlns:a16="http://schemas.microsoft.com/office/drawing/2014/main" id="{7BB4B2DA-20B7-C441-4445-CA84E9F08469}"/>
              </a:ext>
            </a:extLst>
          </p:cNvPr>
          <p:cNvSpPr/>
          <p:nvPr userDrawn="1"/>
        </p:nvSpPr>
        <p:spPr>
          <a:xfrm>
            <a:off x="1956392" y="1938480"/>
            <a:ext cx="28686642" cy="14455764"/>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nchorCtr="0"/>
          <a:lstStyle/>
          <a:p>
            <a:pPr algn="ctr"/>
            <a:endParaRPr lang="en-GB" b="0" i="0">
              <a:latin typeface="Roboto" panose="02000000000000000000" pitchFamily="2" charset="0"/>
            </a:endParaRP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9" name="Oval 8">
            <a:extLst>
              <a:ext uri="{FF2B5EF4-FFF2-40B4-BE49-F238E27FC236}">
                <a16:creationId xmlns:a16="http://schemas.microsoft.com/office/drawing/2014/main" id="{154C57A2-9D74-1A11-0FF0-3D8E7ABAA7EC}"/>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12" name="Graphic 11" descr="Shield with solid fill">
            <a:extLst>
              <a:ext uri="{FF2B5EF4-FFF2-40B4-BE49-F238E27FC236}">
                <a16:creationId xmlns:a16="http://schemas.microsoft.com/office/drawing/2014/main" id="{05637826-AC1B-2EC2-96E4-FB66F0FB797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3" name="Text Placeholder 14">
            <a:extLst>
              <a:ext uri="{FF2B5EF4-FFF2-40B4-BE49-F238E27FC236}">
                <a16:creationId xmlns:a16="http://schemas.microsoft.com/office/drawing/2014/main" id="{560398A9-7128-1FB7-0EAA-A29E921FB31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8" name="Subtitle 2">
            <a:extLst>
              <a:ext uri="{FF2B5EF4-FFF2-40B4-BE49-F238E27FC236}">
                <a16:creationId xmlns:a16="http://schemas.microsoft.com/office/drawing/2014/main" id="{9E1A1336-8546-0C3C-A680-87F1532B6FB7}"/>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10" name="Title 1">
            <a:extLst>
              <a:ext uri="{FF2B5EF4-FFF2-40B4-BE49-F238E27FC236}">
                <a16:creationId xmlns:a16="http://schemas.microsoft.com/office/drawing/2014/main" id="{EA964907-026E-9532-7A05-E74469FD47C3}"/>
              </a:ext>
            </a:extLst>
          </p:cNvPr>
          <p:cNvSpPr>
            <a:spLocks noGrp="1"/>
          </p:cNvSpPr>
          <p:nvPr>
            <p:ph type="ctrTitle" hasCustomPrompt="1"/>
          </p:nvPr>
        </p:nvSpPr>
        <p:spPr>
          <a:xfrm>
            <a:off x="4063999" y="4530260"/>
            <a:ext cx="24384000" cy="4613740"/>
          </a:xfrm>
        </p:spPr>
        <p:txBody>
          <a:bodyPr anchor="b"/>
          <a:lstStyle>
            <a:lvl1pPr algn="ctr">
              <a:defRPr sz="16000">
                <a:ln>
                  <a:noFill/>
                </a:ln>
                <a:solidFill>
                  <a:srgbClr val="0E2432"/>
                </a:solidFill>
              </a:defRPr>
            </a:lvl1pPr>
          </a:lstStyle>
          <a:p>
            <a:r>
              <a:rPr lang="en-GB"/>
              <a:t>Click to edit </a:t>
            </a:r>
            <a:br>
              <a:rPr lang="en-GB"/>
            </a:br>
            <a:r>
              <a:rPr lang="en-GB"/>
              <a:t>Master title style</a:t>
            </a:r>
          </a:p>
        </p:txBody>
      </p:sp>
      <p:sp>
        <p:nvSpPr>
          <p:cNvPr id="14" name="Rectangle 13">
            <a:extLst>
              <a:ext uri="{FF2B5EF4-FFF2-40B4-BE49-F238E27FC236}">
                <a16:creationId xmlns:a16="http://schemas.microsoft.com/office/drawing/2014/main" id="{10196957-050F-EF81-80BC-EF7ECF668D96}"/>
              </a:ext>
            </a:extLst>
          </p:cNvPr>
          <p:cNvSpPr/>
          <p:nvPr userDrawn="1"/>
        </p:nvSpPr>
        <p:spPr>
          <a:xfrm>
            <a:off x="10185400" y="9427106"/>
            <a:ext cx="12217400"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1610783339"/>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9B4A2FD-B02E-C141-B983-0511B6EF1AA2}"/>
              </a:ext>
            </a:extLst>
          </p:cNvPr>
          <p:cNvSpPr/>
          <p:nvPr userDrawn="1"/>
        </p:nvSpPr>
        <p:spPr>
          <a:xfrm>
            <a:off x="0" y="0"/>
            <a:ext cx="16256000"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4" name="Rectangle 13">
            <a:extLst>
              <a:ext uri="{FF2B5EF4-FFF2-40B4-BE49-F238E27FC236}">
                <a16:creationId xmlns:a16="http://schemas.microsoft.com/office/drawing/2014/main" id="{6159EE42-631B-6820-FF8D-954789B3A004}"/>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9" name="Rectangle 8">
            <a:extLst>
              <a:ext uri="{FF2B5EF4-FFF2-40B4-BE49-F238E27FC236}">
                <a16:creationId xmlns:a16="http://schemas.microsoft.com/office/drawing/2014/main" id="{3C4DCA9B-B563-E065-1192-2153FE4FEA4F}"/>
              </a:ext>
            </a:extLst>
          </p:cNvPr>
          <p:cNvSpPr/>
          <p:nvPr userDrawn="1"/>
        </p:nvSpPr>
        <p:spPr>
          <a:xfrm>
            <a:off x="11100391" y="2828259"/>
            <a:ext cx="20601981" cy="12631481"/>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11100391" y="2828260"/>
            <a:ext cx="20601981" cy="12610213"/>
          </a:xfrm>
          <a:noFill/>
        </p:spPr>
        <p:txBody>
          <a:bodyPr wrap="square" lIns="720000" tIns="2880000" rIns="720000" bIns="1800000" numCol="1" spcCol="972000" anchor="b" anchorCtr="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iaculisLorem</a:t>
            </a:r>
            <a:r>
              <a:rPr lang="en-GB"/>
              <a:t>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 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 name="Picture Placeholder 9">
            <a:extLst>
              <a:ext uri="{FF2B5EF4-FFF2-40B4-BE49-F238E27FC236}">
                <a16:creationId xmlns:a16="http://schemas.microsoft.com/office/drawing/2014/main" id="{99217CF1-08AD-A9C8-EBA4-28D4B9357BC0}"/>
              </a:ext>
            </a:extLst>
          </p:cNvPr>
          <p:cNvSpPr>
            <a:spLocks noGrp="1"/>
          </p:cNvSpPr>
          <p:nvPr>
            <p:ph type="pic" sz="quarter" idx="13"/>
          </p:nvPr>
        </p:nvSpPr>
        <p:spPr>
          <a:xfrm>
            <a:off x="18951251" y="3955312"/>
            <a:ext cx="4703936" cy="4703936"/>
          </a:xfrm>
          <a:prstGeom prst="ellipse">
            <a:avLst/>
          </a:prstGeom>
          <a:solidFill>
            <a:srgbClr val="10BED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Title 1">
            <a:extLst>
              <a:ext uri="{FF2B5EF4-FFF2-40B4-BE49-F238E27FC236}">
                <a16:creationId xmlns:a16="http://schemas.microsoft.com/office/drawing/2014/main" id="{9F7B2EEA-D232-D14E-A2CD-1B1463E5B8EA}"/>
              </a:ext>
            </a:extLst>
          </p:cNvPr>
          <p:cNvSpPr>
            <a:spLocks noGrp="1"/>
          </p:cNvSpPr>
          <p:nvPr>
            <p:ph type="ctrTitle" hasCustomPrompt="1"/>
          </p:nvPr>
        </p:nvSpPr>
        <p:spPr>
          <a:xfrm>
            <a:off x="1584434" y="7072717"/>
            <a:ext cx="8362454" cy="4121298"/>
          </a:xfrm>
        </p:spPr>
        <p:txBody>
          <a:bodyPr anchor="ctr" anchorCtr="0"/>
          <a:lstStyle>
            <a:lvl1pPr algn="l">
              <a:lnSpc>
                <a:spcPct val="80000"/>
              </a:lnSpc>
              <a:defRPr sz="16000">
                <a:ln>
                  <a:noFill/>
                </a:ln>
                <a:solidFill>
                  <a:schemeClr val="bg1"/>
                </a:solidFill>
              </a:defRPr>
            </a:lvl1pPr>
          </a:lstStyle>
          <a:p>
            <a:r>
              <a:rPr lang="en-GB"/>
              <a:t>Persons Quote</a:t>
            </a:r>
          </a:p>
        </p:txBody>
      </p:sp>
      <p:pic>
        <p:nvPicPr>
          <p:cNvPr id="10" name="Picture 9">
            <a:extLst>
              <a:ext uri="{FF2B5EF4-FFF2-40B4-BE49-F238E27FC236}">
                <a16:creationId xmlns:a16="http://schemas.microsoft.com/office/drawing/2014/main" id="{28E8F23D-4423-6043-CF26-AD15AC8F27F4}"/>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5" name="Graphic 4" descr="Shield with solid fill">
            <a:extLst>
              <a:ext uri="{FF2B5EF4-FFF2-40B4-BE49-F238E27FC236}">
                <a16:creationId xmlns:a16="http://schemas.microsoft.com/office/drawing/2014/main" id="{8A9B2ABE-F0EB-C642-BD92-FEF29FC3906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7EC6552-050F-4ABE-19C0-FF2E880773D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17" name="Graphic 16" descr="Open quotation mark with solid fill">
            <a:extLst>
              <a:ext uri="{FF2B5EF4-FFF2-40B4-BE49-F238E27FC236}">
                <a16:creationId xmlns:a16="http://schemas.microsoft.com/office/drawing/2014/main" id="{340ADC7C-1BCE-08DA-DBC5-4DB28A5FA2FF}"/>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7357140" y="-573863"/>
            <a:ext cx="6761716" cy="6761716"/>
          </a:xfrm>
          <a:prstGeom prst="rect">
            <a:avLst/>
          </a:prstGeom>
        </p:spPr>
      </p:pic>
      <p:pic>
        <p:nvPicPr>
          <p:cNvPr id="18" name="Graphic 17" descr="Open quotation mark with solid fill">
            <a:extLst>
              <a:ext uri="{FF2B5EF4-FFF2-40B4-BE49-F238E27FC236}">
                <a16:creationId xmlns:a16="http://schemas.microsoft.com/office/drawing/2014/main" id="{563CCA67-00F2-441B-8179-FFD3C11D288D}"/>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6590329" y="12078882"/>
            <a:ext cx="6761716" cy="6761716"/>
          </a:xfrm>
          <a:prstGeom prst="rect">
            <a:avLst/>
          </a:prstGeom>
        </p:spPr>
      </p:pic>
    </p:spTree>
    <p:extLst>
      <p:ext uri="{BB962C8B-B14F-4D97-AF65-F5344CB8AC3E}">
        <p14:creationId xmlns:p14="http://schemas.microsoft.com/office/powerpoint/2010/main" val="684565280"/>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preserve="1" userDrawn="1">
  <p:cSld name="Text and Image Al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9034C1A-5571-1EF0-61BD-95BF4C8FE8A3}"/>
              </a:ext>
            </a:extLst>
          </p:cNvPr>
          <p:cNvSpPr/>
          <p:nvPr userDrawn="1"/>
        </p:nvSpPr>
        <p:spPr>
          <a:xfrm>
            <a:off x="0" y="22303"/>
            <a:ext cx="16255998" cy="18265698"/>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6" y="6936059"/>
            <a:ext cx="13932288" cy="978920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7254240"/>
          </a:xfrm>
          <a:solidFill>
            <a:srgbClr val="EFEFEF"/>
          </a:solidFill>
        </p:spPr>
        <p:txBody>
          <a:bodyPr lIns="360000" tIns="180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Title 1">
            <a:extLst>
              <a:ext uri="{FF2B5EF4-FFF2-40B4-BE49-F238E27FC236}">
                <a16:creationId xmlns:a16="http://schemas.microsoft.com/office/drawing/2014/main" id="{004F10BC-7E21-7485-2C08-A48CA9AB4EC9}"/>
              </a:ext>
            </a:extLst>
          </p:cNvPr>
          <p:cNvSpPr>
            <a:spLocks noGrp="1"/>
          </p:cNvSpPr>
          <p:nvPr>
            <p:ph type="title"/>
          </p:nvPr>
        </p:nvSpPr>
        <p:spPr>
          <a:xfrm>
            <a:off x="1545606" y="1562735"/>
            <a:ext cx="13932288"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Rectangle 7">
            <a:extLst>
              <a:ext uri="{FF2B5EF4-FFF2-40B4-BE49-F238E27FC236}">
                <a16:creationId xmlns:a16="http://schemas.microsoft.com/office/drawing/2014/main" id="{FDD5E331-2A83-7127-6322-6D3CD3BE498F}"/>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2" name="Graphic 1" descr="Shield with solid fill">
            <a:extLst>
              <a:ext uri="{FF2B5EF4-FFF2-40B4-BE49-F238E27FC236}">
                <a16:creationId xmlns:a16="http://schemas.microsoft.com/office/drawing/2014/main" id="{C9A5DD31-4EEA-D8E8-F261-43773BFBA9E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7F2DE276-D050-D639-5FE4-66CB7EE6E03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9" name="Content Placeholder 2">
            <a:extLst>
              <a:ext uri="{FF2B5EF4-FFF2-40B4-BE49-F238E27FC236}">
                <a16:creationId xmlns:a16="http://schemas.microsoft.com/office/drawing/2014/main" id="{9434DA8B-62E3-D2B0-7662-818443C75C07}"/>
              </a:ext>
            </a:extLst>
          </p:cNvPr>
          <p:cNvSpPr>
            <a:spLocks noGrp="1"/>
          </p:cNvSpPr>
          <p:nvPr>
            <p:ph idx="14" hasCustomPrompt="1"/>
          </p:nvPr>
        </p:nvSpPr>
        <p:spPr>
          <a:xfrm>
            <a:off x="17231361" y="9806001"/>
            <a:ext cx="13370559" cy="6919264"/>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p>
        </p:txBody>
      </p:sp>
    </p:spTree>
    <p:extLst>
      <p:ext uri="{BB962C8B-B14F-4D97-AF65-F5344CB8AC3E}">
        <p14:creationId xmlns:p14="http://schemas.microsoft.com/office/powerpoint/2010/main" val="3418079885"/>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preserve="1" userDrawn="1">
  <p:cSld name="Large Number Point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A475CEE-BB4A-2D86-7C80-523C8289834A}"/>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5">
            <a:extLst>
              <a:ext uri="{FF2B5EF4-FFF2-40B4-BE49-F238E27FC236}">
                <a16:creationId xmlns:a16="http://schemas.microsoft.com/office/drawing/2014/main" id="{3AD57CE1-8944-FAC5-39EC-2F7B727E1140}"/>
              </a:ext>
            </a:extLst>
          </p:cNvPr>
          <p:cNvSpPr>
            <a:spLocks noGrp="1"/>
          </p:cNvSpPr>
          <p:nvPr>
            <p:ph type="body" sz="quarter" idx="13" hasCustomPrompt="1"/>
          </p:nvPr>
        </p:nvSpPr>
        <p:spPr>
          <a:xfrm>
            <a:off x="5417264" y="6106887"/>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5" name="Text Placeholder 15">
            <a:extLst>
              <a:ext uri="{FF2B5EF4-FFF2-40B4-BE49-F238E27FC236}">
                <a16:creationId xmlns:a16="http://schemas.microsoft.com/office/drawing/2014/main" id="{57719C69-CC4B-5BCF-DBA0-04531B328412}"/>
              </a:ext>
            </a:extLst>
          </p:cNvPr>
          <p:cNvSpPr>
            <a:spLocks noGrp="1"/>
          </p:cNvSpPr>
          <p:nvPr>
            <p:ph type="body" sz="quarter" idx="26" hasCustomPrompt="1"/>
          </p:nvPr>
        </p:nvSpPr>
        <p:spPr>
          <a:xfrm>
            <a:off x="5417264" y="9858964"/>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7" name="Text Placeholder 15">
            <a:extLst>
              <a:ext uri="{FF2B5EF4-FFF2-40B4-BE49-F238E27FC236}">
                <a16:creationId xmlns:a16="http://schemas.microsoft.com/office/drawing/2014/main" id="{44DD1A52-F1B8-4E16-3C59-6B8A0C45220D}"/>
              </a:ext>
            </a:extLst>
          </p:cNvPr>
          <p:cNvSpPr>
            <a:spLocks noGrp="1"/>
          </p:cNvSpPr>
          <p:nvPr>
            <p:ph type="body" sz="quarter" idx="28" hasCustomPrompt="1"/>
          </p:nvPr>
        </p:nvSpPr>
        <p:spPr>
          <a:xfrm>
            <a:off x="5417264" y="13708851"/>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22" name="Text Placeholder 11">
            <a:extLst>
              <a:ext uri="{FF2B5EF4-FFF2-40B4-BE49-F238E27FC236}">
                <a16:creationId xmlns:a16="http://schemas.microsoft.com/office/drawing/2014/main" id="{93A148B5-171C-B7DB-1EFE-8C3954FE037F}"/>
              </a:ext>
            </a:extLst>
          </p:cNvPr>
          <p:cNvSpPr>
            <a:spLocks noGrp="1" noChangeAspect="1"/>
          </p:cNvSpPr>
          <p:nvPr>
            <p:ph type="body" sz="quarter" idx="10" hasCustomPrompt="1"/>
          </p:nvPr>
        </p:nvSpPr>
        <p:spPr>
          <a:xfrm>
            <a:off x="1676424" y="5957573"/>
            <a:ext cx="2815132" cy="2815132"/>
          </a:xfrm>
          <a:prstGeom prst="ellipse">
            <a:avLst/>
          </a:prstGeom>
          <a:solidFill>
            <a:srgbClr val="10BED2"/>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23" name="Text Placeholder 11">
            <a:extLst>
              <a:ext uri="{FF2B5EF4-FFF2-40B4-BE49-F238E27FC236}">
                <a16:creationId xmlns:a16="http://schemas.microsoft.com/office/drawing/2014/main" id="{5EAC6CAC-96B4-F68E-09C5-814C776285A1}"/>
              </a:ext>
            </a:extLst>
          </p:cNvPr>
          <p:cNvSpPr>
            <a:spLocks noGrp="1" noChangeAspect="1"/>
          </p:cNvSpPr>
          <p:nvPr>
            <p:ph type="body" sz="quarter" idx="30" hasCustomPrompt="1"/>
          </p:nvPr>
        </p:nvSpPr>
        <p:spPr>
          <a:xfrm>
            <a:off x="1676423" y="9718476"/>
            <a:ext cx="2815132" cy="2815132"/>
          </a:xfrm>
          <a:prstGeom prst="ellipse">
            <a:avLst/>
          </a:prstGeom>
          <a:solidFill>
            <a:srgbClr val="10BED2"/>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24" name="Text Placeholder 11">
            <a:extLst>
              <a:ext uri="{FF2B5EF4-FFF2-40B4-BE49-F238E27FC236}">
                <a16:creationId xmlns:a16="http://schemas.microsoft.com/office/drawing/2014/main" id="{EDC79241-29C2-DB2B-508D-3BCB7D9D8799}"/>
              </a:ext>
            </a:extLst>
          </p:cNvPr>
          <p:cNvSpPr>
            <a:spLocks noGrp="1" noChangeAspect="1"/>
          </p:cNvSpPr>
          <p:nvPr>
            <p:ph type="body" sz="quarter" idx="31" hasCustomPrompt="1"/>
          </p:nvPr>
        </p:nvSpPr>
        <p:spPr>
          <a:xfrm>
            <a:off x="1676423" y="13559537"/>
            <a:ext cx="2815132" cy="2815132"/>
          </a:xfrm>
          <a:prstGeom prst="ellipse">
            <a:avLst/>
          </a:prstGeom>
          <a:solidFill>
            <a:srgbClr val="10BED2"/>
          </a:solidFill>
        </p:spPr>
        <p:txBody>
          <a:bodyPr tIns="0" bIns="360000">
            <a:noAutofit/>
          </a:bodyPr>
          <a:lstStyle>
            <a:lvl1pPr marL="0" indent="0" algn="ctr">
              <a:buFontTx/>
              <a:buNone/>
              <a:defRPr sz="13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2" name="Title 1">
            <a:extLst>
              <a:ext uri="{FF2B5EF4-FFF2-40B4-BE49-F238E27FC236}">
                <a16:creationId xmlns:a16="http://schemas.microsoft.com/office/drawing/2014/main" id="{FA57CA26-A4D9-18D1-3C5A-E23294EB148A}"/>
              </a:ext>
            </a:extLst>
          </p:cNvPr>
          <p:cNvSpPr>
            <a:spLocks noGrp="1"/>
          </p:cNvSpPr>
          <p:nvPr>
            <p:ph type="title"/>
          </p:nvPr>
        </p:nvSpPr>
        <p:spPr>
          <a:xfrm>
            <a:off x="1545605" y="1562735"/>
            <a:ext cx="30149348" cy="2064769"/>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Oval 3">
            <a:extLst>
              <a:ext uri="{FF2B5EF4-FFF2-40B4-BE49-F238E27FC236}">
                <a16:creationId xmlns:a16="http://schemas.microsoft.com/office/drawing/2014/main" id="{C3ED4B7F-6A8D-F1C5-4738-EC9524E7C0DB}"/>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9" name="Picture 8">
            <a:extLst>
              <a:ext uri="{FF2B5EF4-FFF2-40B4-BE49-F238E27FC236}">
                <a16:creationId xmlns:a16="http://schemas.microsoft.com/office/drawing/2014/main" id="{04B9D1F7-4206-5A00-17EA-A99BCE45D3FE}"/>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7047F91B-5BBD-5986-24EB-0254E0EE21F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0E564BF-7783-B9F6-16CD-20CD642BF4C7}"/>
              </a:ext>
            </a:extLst>
          </p:cNvPr>
          <p:cNvSpPr>
            <a:spLocks noGrp="1"/>
          </p:cNvSpPr>
          <p:nvPr>
            <p:ph type="body" sz="quarter" idx="3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034182640"/>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preserve="1" userDrawn="1">
  <p:cSld name="Smal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rgbClr val="10BED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rgbClr val="10BED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rgbClr val="10BED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rgbClr val="10BED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rgbClr val="10BED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rgbClr val="10BED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A4CB5C8C-CA3D-2C8C-7107-61BD5978468A}"/>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CB7F4416-64F5-C175-34DE-F7E23D51E6BB}"/>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B873254F-396A-6246-25F6-30AABB03A404}"/>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57D625BD-AEB6-0156-EEF0-A817418FA7AD}"/>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DC8E5FF2-3390-FFDE-09EE-E7F5CB4008C6}"/>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3F0C03F4-85E2-092A-EA32-B95BBC1C39B6}"/>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Tree>
    <p:extLst>
      <p:ext uri="{BB962C8B-B14F-4D97-AF65-F5344CB8AC3E}">
        <p14:creationId xmlns:p14="http://schemas.microsoft.com/office/powerpoint/2010/main" val="3407726198"/>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preserve="1" userDrawn="1">
  <p:cSld name="Small Numbered Points 2">
    <p:bg>
      <p:bgPr>
        <a:solidFill>
          <a:srgbClr val="10BED2"/>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1A535F44-7A78-E770-AF9C-BD3D6C4906E8}"/>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C80E3FD6-1AC9-235B-8A02-AB62053529CC}"/>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C9E26B60-07B2-5A91-2E05-8B80B51C0270}"/>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4F4FFFE7-5086-EBF0-80E7-FBEEE9FEDACE}"/>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D3DDD754-EF11-82D5-2A1B-AEDBE41B2E9D}"/>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C5ECD316-0FC1-5D35-98F3-10F01D4486DC}"/>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01029788-A8B6-9855-56DC-17823C9800F2}"/>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436318231"/>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preserve="1" userDrawn="1">
  <p:cSld name="2 Boxes Bullets">
    <p:bg>
      <p:bgPr>
        <a:solidFill>
          <a:srgbClr val="132433"/>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F4D54F-25D4-4917-C1FD-FD25B2CB6F6A}"/>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060245" y="5166653"/>
            <a:ext cx="13032555" cy="10449840"/>
          </a:xfrm>
          <a:solidFill>
            <a:srgbClr val="10BED2"/>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921997" y="9634246"/>
            <a:ext cx="10449846"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15" name="Text Placeholder 11">
            <a:extLst>
              <a:ext uri="{FF2B5EF4-FFF2-40B4-BE49-F238E27FC236}">
                <a16:creationId xmlns:a16="http://schemas.microsoft.com/office/drawing/2014/main" id="{26CF3D4A-E60C-72B2-7A45-FAD17408CA3D}"/>
              </a:ext>
            </a:extLst>
          </p:cNvPr>
          <p:cNvSpPr>
            <a:spLocks noGrp="1"/>
          </p:cNvSpPr>
          <p:nvPr>
            <p:ph type="body" sz="quarter" idx="16"/>
          </p:nvPr>
        </p:nvSpPr>
        <p:spPr>
          <a:xfrm>
            <a:off x="18669818" y="5166649"/>
            <a:ext cx="13032555" cy="10449840"/>
          </a:xfrm>
          <a:solidFill>
            <a:srgbClr val="10BED2"/>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CFD449F4-4A7A-2A0B-C2B8-99C0AA3D69F4}"/>
              </a:ext>
            </a:extLst>
          </p:cNvPr>
          <p:cNvSpPr>
            <a:spLocks noGrp="1"/>
          </p:cNvSpPr>
          <p:nvPr>
            <p:ph type="body" sz="quarter" idx="17" hasCustomPrompt="1"/>
          </p:nvPr>
        </p:nvSpPr>
        <p:spPr>
          <a:xfrm rot="16200000">
            <a:off x="12687579" y="9634244"/>
            <a:ext cx="10449841"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itle 1">
            <a:extLst>
              <a:ext uri="{FF2B5EF4-FFF2-40B4-BE49-F238E27FC236}">
                <a16:creationId xmlns:a16="http://schemas.microsoft.com/office/drawing/2014/main" id="{5F4A73BC-7B8E-DDBC-57AF-33347BE3EFF2}"/>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5" name="Picture 4" descr="A white letter on a black background&#10;&#10;Description automatically generated">
            <a:extLst>
              <a:ext uri="{FF2B5EF4-FFF2-40B4-BE49-F238E27FC236}">
                <a16:creationId xmlns:a16="http://schemas.microsoft.com/office/drawing/2014/main" id="{9C225DB8-F6F0-A4B0-2648-452A459D32B6}"/>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6" name="Oval 5">
            <a:extLst>
              <a:ext uri="{FF2B5EF4-FFF2-40B4-BE49-F238E27FC236}">
                <a16:creationId xmlns:a16="http://schemas.microsoft.com/office/drawing/2014/main" id="{0636CC7F-B8C2-D85B-2B49-F051487A00D5}"/>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61B8DBF4-51EC-E59F-C159-C3AC533E7C8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FB75B7A7-8B37-709E-23E3-DB23C399C06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026579379"/>
      </p:ext>
    </p:extLst>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preserve="1" userDrawn="1">
  <p:cSld name="3 Box Bullets">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6D1743D-C103-F3C8-0E7A-4EDE70A4DA5D}"/>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224680" y="5748110"/>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415458" y="9709170"/>
            <a:ext cx="9601201" cy="1679075"/>
          </a:xfrm>
          <a:solidFill>
            <a:srgbClr val="10BED2"/>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ext Placeholder 11">
            <a:extLst>
              <a:ext uri="{FF2B5EF4-FFF2-40B4-BE49-F238E27FC236}">
                <a16:creationId xmlns:a16="http://schemas.microsoft.com/office/drawing/2014/main" id="{0889257F-6CC8-73EC-DEC7-0EAC977F9E76}"/>
              </a:ext>
            </a:extLst>
          </p:cNvPr>
          <p:cNvSpPr>
            <a:spLocks noGrp="1"/>
          </p:cNvSpPr>
          <p:nvPr>
            <p:ph type="body" sz="quarter" idx="25"/>
          </p:nvPr>
        </p:nvSpPr>
        <p:spPr>
          <a:xfrm>
            <a:off x="13786345" y="5788843"/>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3" name="Text Placeholder 15">
            <a:extLst>
              <a:ext uri="{FF2B5EF4-FFF2-40B4-BE49-F238E27FC236}">
                <a16:creationId xmlns:a16="http://schemas.microsoft.com/office/drawing/2014/main" id="{E1F660FF-BECB-A94F-1B32-0657B8E0BAFB}"/>
              </a:ext>
            </a:extLst>
          </p:cNvPr>
          <p:cNvSpPr>
            <a:spLocks noGrp="1"/>
          </p:cNvSpPr>
          <p:nvPr>
            <p:ph type="body" sz="quarter" idx="26" hasCustomPrompt="1"/>
          </p:nvPr>
        </p:nvSpPr>
        <p:spPr>
          <a:xfrm rot="16200000">
            <a:off x="8146207" y="9749903"/>
            <a:ext cx="9601201" cy="1679075"/>
          </a:xfrm>
          <a:solidFill>
            <a:srgbClr val="10BED2"/>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4" name="Text Placeholder 11">
            <a:extLst>
              <a:ext uri="{FF2B5EF4-FFF2-40B4-BE49-F238E27FC236}">
                <a16:creationId xmlns:a16="http://schemas.microsoft.com/office/drawing/2014/main" id="{6EA0A646-B067-21FB-558D-28527A1F45AC}"/>
              </a:ext>
            </a:extLst>
          </p:cNvPr>
          <p:cNvSpPr>
            <a:spLocks noGrp="1"/>
          </p:cNvSpPr>
          <p:nvPr>
            <p:ph type="body" sz="quarter" idx="27"/>
          </p:nvPr>
        </p:nvSpPr>
        <p:spPr>
          <a:xfrm>
            <a:off x="24348011" y="5788842"/>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5" name="Text Placeholder 15">
            <a:extLst>
              <a:ext uri="{FF2B5EF4-FFF2-40B4-BE49-F238E27FC236}">
                <a16:creationId xmlns:a16="http://schemas.microsoft.com/office/drawing/2014/main" id="{6FDABE81-9DD6-9459-5C17-4B6F7AF8FA42}"/>
              </a:ext>
            </a:extLst>
          </p:cNvPr>
          <p:cNvSpPr>
            <a:spLocks noGrp="1"/>
          </p:cNvSpPr>
          <p:nvPr>
            <p:ph type="body" sz="quarter" idx="28" hasCustomPrompt="1"/>
          </p:nvPr>
        </p:nvSpPr>
        <p:spPr>
          <a:xfrm rot="16200000">
            <a:off x="18707873" y="9749902"/>
            <a:ext cx="9601201" cy="1679075"/>
          </a:xfrm>
          <a:solidFill>
            <a:srgbClr val="10BED2"/>
          </a:solidFill>
        </p:spPr>
        <p:txBody>
          <a:bodyPr anchor="ctr" anchorCtr="0">
            <a:normAutofit/>
          </a:bodyPr>
          <a:lstStyle>
            <a:lvl1pPr marL="0" indent="0" algn="ctr">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6" name="Title 1">
            <a:extLst>
              <a:ext uri="{FF2B5EF4-FFF2-40B4-BE49-F238E27FC236}">
                <a16:creationId xmlns:a16="http://schemas.microsoft.com/office/drawing/2014/main" id="{7A19132A-CDA1-5545-221E-1C4421554F6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1" name="Picture 10">
            <a:extLst>
              <a:ext uri="{FF2B5EF4-FFF2-40B4-BE49-F238E27FC236}">
                <a16:creationId xmlns:a16="http://schemas.microsoft.com/office/drawing/2014/main" id="{832160D6-2620-AF7A-22C1-D02D2847073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13" name="Oval 12">
            <a:extLst>
              <a:ext uri="{FF2B5EF4-FFF2-40B4-BE49-F238E27FC236}">
                <a16:creationId xmlns:a16="http://schemas.microsoft.com/office/drawing/2014/main" id="{A41EFE78-A8DC-9DE2-FD4A-9672A841B2FF}"/>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7" name="Graphic 6" descr="Shield with solid fill">
            <a:extLst>
              <a:ext uri="{FF2B5EF4-FFF2-40B4-BE49-F238E27FC236}">
                <a16:creationId xmlns:a16="http://schemas.microsoft.com/office/drawing/2014/main" id="{A076B7FE-3FC3-F28C-F39C-D79A4A1AA5C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892A2DA6-F545-5793-28DA-59629607DBD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593485793"/>
      </p:ext>
    </p:extLst>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preserve="1" userDrawn="1">
  <p:cSld name="3 Boxes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7" name="Text Placeholder 15">
            <a:extLst>
              <a:ext uri="{FF2B5EF4-FFF2-40B4-BE49-F238E27FC236}">
                <a16:creationId xmlns:a16="http://schemas.microsoft.com/office/drawing/2014/main" id="{9593FA60-CC89-275E-D077-E0FAF39C6EA3}"/>
              </a:ext>
            </a:extLst>
          </p:cNvPr>
          <p:cNvSpPr>
            <a:spLocks noGrp="1"/>
          </p:cNvSpPr>
          <p:nvPr>
            <p:ph type="body" sz="quarter" idx="13"/>
          </p:nvPr>
        </p:nvSpPr>
        <p:spPr>
          <a:xfrm>
            <a:off x="1545605" y="5266222"/>
            <a:ext cx="30156768" cy="816428"/>
          </a:xfrm>
        </p:spPr>
        <p:txBody>
          <a:bodyPr>
            <a:normAutofit/>
          </a:bodyPr>
          <a:lstStyle>
            <a:lvl1pPr marL="0" indent="0">
              <a:buNone/>
              <a:defRPr sz="60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5" y="7674427"/>
            <a:ext cx="9112182" cy="7846243"/>
          </a:xfrm>
          <a:solidFill>
            <a:srgbClr val="0E2432"/>
          </a:solidFill>
        </p:spPr>
        <p:txBody>
          <a:bodyPr lIns="720000" tIns="720000" rIns="720000" bIns="720000">
            <a:normAutofit/>
          </a:bodyPr>
          <a:lstStyle>
            <a:lvl1pPr marL="0" indent="0">
              <a:buClr>
                <a:schemeClr val="bg1"/>
              </a:buClr>
              <a:buFontTx/>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12067898"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22590191"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457839482"/>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preserve="1" userDrawn="1">
  <p:cSld name="Table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FE525A9-8289-9C57-5C2E-6F384E06DCB0}"/>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70"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1"/>
                </a:solidFill>
              </a:defRPr>
            </a:lvl1pPr>
          </a:lstStyle>
          <a:p>
            <a:endParaRPr lang="en-US"/>
          </a:p>
        </p:txBody>
      </p:sp>
      <p:pic>
        <p:nvPicPr>
          <p:cNvPr id="2" name="Picture 1" descr="A white letter on a black background&#10;&#10;Description automatically generated">
            <a:extLst>
              <a:ext uri="{FF2B5EF4-FFF2-40B4-BE49-F238E27FC236}">
                <a16:creationId xmlns:a16="http://schemas.microsoft.com/office/drawing/2014/main" id="{FEF6903B-52D3-E90B-66A6-C16B4F2A0A60}"/>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047D550-88BE-E1ED-6CB7-03DAC83C11C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1902F3F-28BC-DADA-EA90-864F542FBCE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029432"/>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preserve="1" userDrawn="1">
  <p:cSld name="Table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956E6BB-87E4-2914-06C8-5E1BF5393C6B}"/>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2">
                    <a:lumMod val="50000"/>
                  </a:schemeClr>
                </a:solidFill>
              </a:defRPr>
            </a:lvl1pPr>
          </a:lstStyle>
          <a:p>
            <a:endParaRPr lang="en-US"/>
          </a:p>
        </p:txBody>
      </p:sp>
      <p:pic>
        <p:nvPicPr>
          <p:cNvPr id="4" name="Graphic 3" descr="Shield with solid fill">
            <a:extLst>
              <a:ext uri="{FF2B5EF4-FFF2-40B4-BE49-F238E27FC236}">
                <a16:creationId xmlns:a16="http://schemas.microsoft.com/office/drawing/2014/main" id="{3CB8805A-7337-55BE-4048-652EC94D0C3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9124CCF-BE99-4276-5941-465DDDB41C4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824702546"/>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preserve="1" userDrawn="1">
  <p:cSld name="Graph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2" name="Chart Placeholder 4">
            <a:extLst>
              <a:ext uri="{FF2B5EF4-FFF2-40B4-BE49-F238E27FC236}">
                <a16:creationId xmlns:a16="http://schemas.microsoft.com/office/drawing/2014/main" id="{308C7F60-D4C5-48A8-873E-511E00DDEF28}"/>
              </a:ext>
            </a:extLst>
          </p:cNvPr>
          <p:cNvSpPr>
            <a:spLocks noGrp="1"/>
          </p:cNvSpPr>
          <p:nvPr>
            <p:ph type="chart" sz="quarter" idx="23"/>
          </p:nvPr>
        </p:nvSpPr>
        <p:spPr>
          <a:xfrm>
            <a:off x="1559079" y="4981575"/>
            <a:ext cx="30143296" cy="11188700"/>
          </a:xfrm>
        </p:spPr>
        <p:txBody>
          <a:bodyPr/>
          <a:lstStyle>
            <a:lvl1pPr marL="0" indent="0">
              <a:buFontTx/>
              <a:buNone/>
              <a:defRPr>
                <a:solidFill>
                  <a:schemeClr val="bg1"/>
                </a:solidFill>
              </a:defRPr>
            </a:lvl1pPr>
          </a:lstStyle>
          <a:p>
            <a:endParaRPr lang="en-GB"/>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827970939"/>
      </p:ext>
    </p:extLst>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preserve="1" userDrawn="1">
  <p:cSld name="Graph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Chart Placeholder 4">
            <a:extLst>
              <a:ext uri="{FF2B5EF4-FFF2-40B4-BE49-F238E27FC236}">
                <a16:creationId xmlns:a16="http://schemas.microsoft.com/office/drawing/2014/main" id="{54BCE7E5-E5A6-1383-5D81-2D622B781FA6}"/>
              </a:ext>
            </a:extLst>
          </p:cNvPr>
          <p:cNvSpPr>
            <a:spLocks noGrp="1"/>
          </p:cNvSpPr>
          <p:nvPr>
            <p:ph type="chart" sz="quarter" idx="23"/>
          </p:nvPr>
        </p:nvSpPr>
        <p:spPr>
          <a:xfrm>
            <a:off x="1545605" y="4981575"/>
            <a:ext cx="30156770" cy="11188700"/>
          </a:xfrm>
        </p:spPr>
        <p:txBody>
          <a:bodyPr/>
          <a:lstStyle>
            <a:lvl1pPr marL="0" indent="0">
              <a:buFontTx/>
              <a:buNone/>
              <a:defRPr>
                <a:solidFill>
                  <a:schemeClr val="bg2">
                    <a:lumMod val="50000"/>
                  </a:schemeClr>
                </a:solidFill>
              </a:defRPr>
            </a:lvl1pPr>
          </a:lstStyle>
          <a:p>
            <a:endParaRPr lang="en-GB"/>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381339019"/>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preserve="1" userDrawn="1">
  <p:cSld name="Timeline 1">
    <p:bg>
      <p:bgPr>
        <a:solidFill>
          <a:srgbClr val="0E243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4916FE9-A075-AC9C-299A-7EBE82C53FEC}"/>
              </a:ext>
            </a:extLst>
          </p:cNvPr>
          <p:cNvSpPr/>
          <p:nvPr userDrawn="1"/>
        </p:nvSpPr>
        <p:spPr>
          <a:xfrm rot="16200000">
            <a:off x="-8739187" y="8779059"/>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7" name="Oval 16">
            <a:extLst>
              <a:ext uri="{FF2B5EF4-FFF2-40B4-BE49-F238E27FC236}">
                <a16:creationId xmlns:a16="http://schemas.microsoft.com/office/drawing/2014/main" id="{85C74F18-B54F-5260-2141-D33A2DDA43C2}"/>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Text Placeholder 16">
            <a:extLst>
              <a:ext uri="{FF2B5EF4-FFF2-40B4-BE49-F238E27FC236}">
                <a16:creationId xmlns:a16="http://schemas.microsoft.com/office/drawing/2014/main" id="{E9784150-10B3-8A99-D17F-6D879295E7AA}"/>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2" name="Text Placeholder 16">
            <a:extLst>
              <a:ext uri="{FF2B5EF4-FFF2-40B4-BE49-F238E27FC236}">
                <a16:creationId xmlns:a16="http://schemas.microsoft.com/office/drawing/2014/main" id="{95AAA583-789A-8A75-7A3A-159242A1B82D}"/>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2D89C59A-342A-BA4B-D5A2-5CB38A1A1BFC}"/>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3E70334B-C0E9-6113-F219-89B89FDCC203}"/>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DBD36BDB-0E27-DC35-9805-2A2A93575A19}"/>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9D318985-8F21-F543-F3FA-FB165D2B1868}"/>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FA3A96A5-B1F6-E032-57BA-D0C50B994554}"/>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76D576B6-A6F7-C1AA-5C71-66D539F802D3}"/>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FBF47245-F59D-1FA7-A2A4-87DA7EFF3C29}"/>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1898133227"/>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preserve="1" userDrawn="1">
  <p:cSld name="Timeline 2">
    <p:bg>
      <p:bgPr>
        <a:solidFill>
          <a:srgbClr val="10BED2"/>
        </a:solidFill>
        <a:effectLst/>
      </p:bgPr>
    </p:bg>
    <p:spTree>
      <p:nvGrpSpPr>
        <p:cNvPr id="1" name=""/>
        <p:cNvGrpSpPr/>
        <p:nvPr/>
      </p:nvGrpSpPr>
      <p:grpSpPr>
        <a:xfrm>
          <a:off x="0" y="0"/>
          <a:ext cx="0" cy="0"/>
          <a:chOff x="0" y="0"/>
          <a:chExt cx="0" cy="0"/>
        </a:xfrm>
      </p:grpSpPr>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DA069880-3AD9-1585-6DA4-652043D45BA4}"/>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CB477846-5BE5-F45A-73FB-A7E6C9C21743}"/>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215915A5-CC1D-AB05-1258-7A1EBC3F343F}"/>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4911B0AF-0AFA-DD89-0B51-35121F417454}"/>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AFDBF712-7828-ABAA-E57E-EF06BD17320B}"/>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4A2C05F1-4091-6D86-6909-037C9BA3BE21}"/>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C71A9E51-4B09-A1F2-08D3-FD461836D4D6}"/>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A7016DCC-9A63-7A82-7423-5584F75491C9}"/>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FEA0F32A-DD0A-376B-E297-854EA4FC7B0C}"/>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3131817482"/>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preserve="1" userDrawn="1">
  <p:cSld name="Timeline 3">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chemeClr val="bg1"/>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rgbClr val="0E2432"/>
          </a:solidFill>
          <a:ln w="63500" cap="sq">
            <a:solidFill>
              <a:srgbClr val="10BED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rgbClr val="0E2432"/>
          </a:solidFill>
          <a:ln w="63500" cap="sq">
            <a:solidFill>
              <a:srgbClr val="10BED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rgbClr val="0E2432"/>
          </a:solidFill>
          <a:ln w="63500" cap="sq">
            <a:solidFill>
              <a:srgbClr val="10BED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10BED2"/>
          </a:solidFill>
          <a:ln w="63500" cap="sq">
            <a:solidFill>
              <a:srgbClr val="10BED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10BED2"/>
          </a:solidFill>
          <a:ln w="63500" cap="sq">
            <a:solidFill>
              <a:srgbClr val="10BED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10BED2"/>
          </a:solidFill>
          <a:ln w="63500" cap="sq">
            <a:solidFill>
              <a:srgbClr val="10BED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rgbClr val="0E2432"/>
          </a:solidFill>
          <a:ln w="63500" cap="sq">
            <a:solidFill>
              <a:srgbClr val="10BED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rgbClr val="0E2432"/>
          </a:solidFill>
          <a:ln w="63500" cap="sq">
            <a:solidFill>
              <a:srgbClr val="10BED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rgbClr val="0E2432"/>
          </a:solidFill>
          <a:ln w="63500" cap="sq">
            <a:solidFill>
              <a:srgbClr val="10BED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10BED2"/>
          </a:solidFill>
          <a:ln w="63500" cap="sq">
            <a:solidFill>
              <a:srgbClr val="10BED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10BED2"/>
          </a:solidFill>
          <a:ln w="63500" cap="sq">
            <a:solidFill>
              <a:srgbClr val="10BED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10BED2"/>
          </a:solidFill>
          <a:ln w="63500" cap="sq">
            <a:solidFill>
              <a:srgbClr val="10BED2"/>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Tree>
    <p:extLst>
      <p:ext uri="{BB962C8B-B14F-4D97-AF65-F5344CB8AC3E}">
        <p14:creationId xmlns:p14="http://schemas.microsoft.com/office/powerpoint/2010/main" val="3957628371"/>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preserve="1" userDrawn="1">
  <p:cSld name="Timeline 4">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rgbClr val="0E2432"/>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chemeClr val="bg1"/>
          </a:solidFill>
          <a:ln w="63500" cap="sq">
            <a:solidFill>
              <a:srgbClr val="10BED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chemeClr val="bg1"/>
          </a:solidFill>
          <a:ln w="63500" cap="sq">
            <a:solidFill>
              <a:srgbClr val="10BED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chemeClr val="bg1"/>
          </a:solidFill>
          <a:ln w="63500" cap="sq">
            <a:solidFill>
              <a:srgbClr val="10BED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10BED2"/>
          </a:solidFill>
          <a:ln w="63500" cap="sq">
            <a:solidFill>
              <a:srgbClr val="10BED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10BED2"/>
          </a:solidFill>
          <a:ln w="63500" cap="sq">
            <a:solidFill>
              <a:srgbClr val="10BED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10BED2"/>
          </a:solidFill>
          <a:ln w="63500" cap="sq">
            <a:solidFill>
              <a:srgbClr val="10BED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chemeClr val="bg1"/>
          </a:solidFill>
          <a:ln w="63500" cap="sq">
            <a:solidFill>
              <a:srgbClr val="10BED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chemeClr val="bg1"/>
          </a:solidFill>
          <a:ln w="63500" cap="sq">
            <a:solidFill>
              <a:srgbClr val="10BED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chemeClr val="bg1"/>
          </a:solidFill>
          <a:ln w="63500" cap="sq">
            <a:solidFill>
              <a:srgbClr val="10BED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10BED2"/>
          </a:solidFill>
          <a:ln w="63500" cap="sq">
            <a:solidFill>
              <a:srgbClr val="10BED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10BED2"/>
          </a:solidFill>
          <a:ln w="63500" cap="sq">
            <a:solidFill>
              <a:srgbClr val="10BED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10BED2"/>
          </a:solidFill>
          <a:ln w="63500" cap="sq">
            <a:solidFill>
              <a:srgbClr val="10BED2"/>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pic>
        <p:nvPicPr>
          <p:cNvPr id="91" name="Picture 90">
            <a:extLst>
              <a:ext uri="{FF2B5EF4-FFF2-40B4-BE49-F238E27FC236}">
                <a16:creationId xmlns:a16="http://schemas.microsoft.com/office/drawing/2014/main" id="{1CB0C554-63C6-7679-8672-9C1C4D794209}"/>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121740244"/>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preserve="1" userDrawn="1">
  <p:cSld name="Meet The Team">
    <p:bg>
      <p:bgPr>
        <a:solidFill>
          <a:schemeClr val="bg1"/>
        </a:solidFill>
        <a:effectLst/>
      </p:bgPr>
    </p:bg>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1A764735-FAA6-3190-321C-3192A5D6ADD0}"/>
              </a:ext>
            </a:extLst>
          </p:cNvPr>
          <p:cNvSpPr/>
          <p:nvPr userDrawn="1"/>
        </p:nvSpPr>
        <p:spPr>
          <a:xfrm>
            <a:off x="0" y="4365961"/>
            <a:ext cx="32511999" cy="13922039"/>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3200"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1545606" y="1562735"/>
            <a:ext cx="30156768"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Meet the team</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Picture Placeholder 10">
            <a:extLst>
              <a:ext uri="{FF2B5EF4-FFF2-40B4-BE49-F238E27FC236}">
                <a16:creationId xmlns:a16="http://schemas.microsoft.com/office/drawing/2014/main" id="{E6A05909-953F-CE87-0F19-A1A71C163F45}"/>
              </a:ext>
            </a:extLst>
          </p:cNvPr>
          <p:cNvSpPr>
            <a:spLocks noGrp="1"/>
          </p:cNvSpPr>
          <p:nvPr>
            <p:ph type="pic" sz="quarter" idx="11" hasCustomPrompt="1"/>
          </p:nvPr>
        </p:nvSpPr>
        <p:spPr>
          <a:xfrm>
            <a:off x="1545606" y="5183096"/>
            <a:ext cx="3145806" cy="3145806"/>
          </a:xfrm>
          <a:prstGeom prst="ellipse">
            <a:avLst/>
          </a:prstGeom>
          <a:solidFill>
            <a:srgbClr val="10BED2"/>
          </a:solidFill>
        </p:spPr>
        <p:txBody>
          <a:bodyPr tIns="288000">
            <a:normAutofit/>
          </a:bodyPr>
          <a:lstStyle>
            <a:lvl1pPr marL="0" indent="0" algn="ctr">
              <a:buFontTx/>
              <a:buNone/>
              <a:defRPr sz="3200"/>
            </a:lvl1pPr>
          </a:lstStyle>
          <a:p>
            <a:r>
              <a:rPr lang="en-GB"/>
              <a:t>Photo</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5177806"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5177806"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1" name="Picture Placeholder 10">
            <a:extLst>
              <a:ext uri="{FF2B5EF4-FFF2-40B4-BE49-F238E27FC236}">
                <a16:creationId xmlns:a16="http://schemas.microsoft.com/office/drawing/2014/main" id="{07A3D379-D9D0-7340-77C7-442211BAE515}"/>
              </a:ext>
            </a:extLst>
          </p:cNvPr>
          <p:cNvSpPr>
            <a:spLocks noGrp="1"/>
          </p:cNvSpPr>
          <p:nvPr>
            <p:ph type="pic" sz="quarter" idx="14" hasCustomPrompt="1"/>
          </p:nvPr>
        </p:nvSpPr>
        <p:spPr>
          <a:xfrm>
            <a:off x="11959608" y="5183096"/>
            <a:ext cx="3145806" cy="3145806"/>
          </a:xfrm>
          <a:prstGeom prst="ellipse">
            <a:avLst/>
          </a:prstGeom>
          <a:solidFill>
            <a:srgbClr val="10BED2"/>
          </a:solidFill>
        </p:spPr>
        <p:txBody>
          <a:bodyPr tIns="288000">
            <a:normAutofit/>
          </a:bodyPr>
          <a:lstStyle>
            <a:lvl1pPr marL="0" indent="0" algn="ctr">
              <a:buFontTx/>
              <a:buNone/>
              <a:defRPr sz="3200"/>
            </a:lvl1pPr>
          </a:lstStyle>
          <a:p>
            <a:r>
              <a:rPr lang="en-GB"/>
              <a:t>Photo</a:t>
            </a:r>
          </a:p>
        </p:txBody>
      </p:sp>
      <p:sp>
        <p:nvSpPr>
          <p:cNvPr id="32" name="Text Placeholder 14">
            <a:extLst>
              <a:ext uri="{FF2B5EF4-FFF2-40B4-BE49-F238E27FC236}">
                <a16:creationId xmlns:a16="http://schemas.microsoft.com/office/drawing/2014/main" id="{3A24B5C8-719F-70F2-53BB-BA4C2F154FC8}"/>
              </a:ext>
            </a:extLst>
          </p:cNvPr>
          <p:cNvSpPr>
            <a:spLocks noGrp="1"/>
          </p:cNvSpPr>
          <p:nvPr>
            <p:ph type="body" sz="quarter" idx="15" hasCustomPrompt="1"/>
          </p:nvPr>
        </p:nvSpPr>
        <p:spPr>
          <a:xfrm>
            <a:off x="15591808"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3" name="Text Placeholder 17">
            <a:extLst>
              <a:ext uri="{FF2B5EF4-FFF2-40B4-BE49-F238E27FC236}">
                <a16:creationId xmlns:a16="http://schemas.microsoft.com/office/drawing/2014/main" id="{02367384-A055-2022-B30F-2F13A84A5E7D}"/>
              </a:ext>
            </a:extLst>
          </p:cNvPr>
          <p:cNvSpPr>
            <a:spLocks noGrp="1"/>
          </p:cNvSpPr>
          <p:nvPr>
            <p:ph type="body" sz="quarter" idx="16" hasCustomPrompt="1"/>
          </p:nvPr>
        </p:nvSpPr>
        <p:spPr>
          <a:xfrm>
            <a:off x="15591808"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4" name="Picture Placeholder 10">
            <a:extLst>
              <a:ext uri="{FF2B5EF4-FFF2-40B4-BE49-F238E27FC236}">
                <a16:creationId xmlns:a16="http://schemas.microsoft.com/office/drawing/2014/main" id="{0B7A3671-0FE2-0466-545F-92EACA3A5540}"/>
              </a:ext>
            </a:extLst>
          </p:cNvPr>
          <p:cNvSpPr>
            <a:spLocks noGrp="1"/>
          </p:cNvSpPr>
          <p:nvPr>
            <p:ph type="pic" sz="quarter" idx="17" hasCustomPrompt="1"/>
          </p:nvPr>
        </p:nvSpPr>
        <p:spPr>
          <a:xfrm>
            <a:off x="22275179" y="5218791"/>
            <a:ext cx="3145806" cy="3145806"/>
          </a:xfrm>
          <a:prstGeom prst="ellipse">
            <a:avLst/>
          </a:prstGeom>
          <a:solidFill>
            <a:srgbClr val="10BED2"/>
          </a:solidFill>
        </p:spPr>
        <p:txBody>
          <a:bodyPr tIns="288000">
            <a:normAutofit/>
          </a:bodyPr>
          <a:lstStyle>
            <a:lvl1pPr marL="0" indent="0" algn="ctr">
              <a:buFontTx/>
              <a:buNone/>
              <a:defRPr sz="3200"/>
            </a:lvl1pPr>
          </a:lstStyle>
          <a:p>
            <a:r>
              <a:rPr lang="en-GB"/>
              <a:t>Photo</a:t>
            </a:r>
          </a:p>
        </p:txBody>
      </p:sp>
      <p:sp>
        <p:nvSpPr>
          <p:cNvPr id="35" name="Text Placeholder 14">
            <a:extLst>
              <a:ext uri="{FF2B5EF4-FFF2-40B4-BE49-F238E27FC236}">
                <a16:creationId xmlns:a16="http://schemas.microsoft.com/office/drawing/2014/main" id="{FA41745B-95AC-6E6B-32A3-8D77E5FE3D82}"/>
              </a:ext>
            </a:extLst>
          </p:cNvPr>
          <p:cNvSpPr>
            <a:spLocks noGrp="1"/>
          </p:cNvSpPr>
          <p:nvPr>
            <p:ph type="body" sz="quarter" idx="18" hasCustomPrompt="1"/>
          </p:nvPr>
        </p:nvSpPr>
        <p:spPr>
          <a:xfrm>
            <a:off x="25907379" y="5625191"/>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6" name="Text Placeholder 17">
            <a:extLst>
              <a:ext uri="{FF2B5EF4-FFF2-40B4-BE49-F238E27FC236}">
                <a16:creationId xmlns:a16="http://schemas.microsoft.com/office/drawing/2014/main" id="{8CFD1DC0-BC06-A75E-E757-B79B843903D1}"/>
              </a:ext>
            </a:extLst>
          </p:cNvPr>
          <p:cNvSpPr>
            <a:spLocks noGrp="1"/>
          </p:cNvSpPr>
          <p:nvPr>
            <p:ph type="body" sz="quarter" idx="19" hasCustomPrompt="1"/>
          </p:nvPr>
        </p:nvSpPr>
        <p:spPr>
          <a:xfrm>
            <a:off x="25907379" y="6996791"/>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7" name="Picture Placeholder 10">
            <a:extLst>
              <a:ext uri="{FF2B5EF4-FFF2-40B4-BE49-F238E27FC236}">
                <a16:creationId xmlns:a16="http://schemas.microsoft.com/office/drawing/2014/main" id="{70AC3881-8028-AF35-6BD6-EE16CF84EF17}"/>
              </a:ext>
            </a:extLst>
          </p:cNvPr>
          <p:cNvSpPr>
            <a:spLocks noGrp="1"/>
          </p:cNvSpPr>
          <p:nvPr>
            <p:ph type="pic" sz="quarter" idx="20" hasCustomPrompt="1"/>
          </p:nvPr>
        </p:nvSpPr>
        <p:spPr>
          <a:xfrm>
            <a:off x="7311406" y="9273990"/>
            <a:ext cx="3145806" cy="3145806"/>
          </a:xfrm>
          <a:prstGeom prst="ellipse">
            <a:avLst/>
          </a:prstGeom>
          <a:solidFill>
            <a:srgbClr val="10BED2"/>
          </a:solidFill>
        </p:spPr>
        <p:txBody>
          <a:bodyPr tIns="288000">
            <a:normAutofit/>
          </a:bodyPr>
          <a:lstStyle>
            <a:lvl1pPr marL="0" indent="0" algn="ctr">
              <a:buFontTx/>
              <a:buNone/>
              <a:defRPr sz="3200"/>
            </a:lvl1pPr>
          </a:lstStyle>
          <a:p>
            <a:r>
              <a:rPr lang="en-GB"/>
              <a:t>Photo</a:t>
            </a:r>
          </a:p>
        </p:txBody>
      </p:sp>
      <p:sp>
        <p:nvSpPr>
          <p:cNvPr id="38" name="Text Placeholder 14">
            <a:extLst>
              <a:ext uri="{FF2B5EF4-FFF2-40B4-BE49-F238E27FC236}">
                <a16:creationId xmlns:a16="http://schemas.microsoft.com/office/drawing/2014/main" id="{96B7A565-3694-DF6A-03D9-A45CFD86AEFE}"/>
              </a:ext>
            </a:extLst>
          </p:cNvPr>
          <p:cNvSpPr>
            <a:spLocks noGrp="1"/>
          </p:cNvSpPr>
          <p:nvPr>
            <p:ph type="body" sz="quarter" idx="21" hasCustomPrompt="1"/>
          </p:nvPr>
        </p:nvSpPr>
        <p:spPr>
          <a:xfrm>
            <a:off x="10943606"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9" name="Text Placeholder 17">
            <a:extLst>
              <a:ext uri="{FF2B5EF4-FFF2-40B4-BE49-F238E27FC236}">
                <a16:creationId xmlns:a16="http://schemas.microsoft.com/office/drawing/2014/main" id="{6A55216E-EB47-2AD1-0AE7-1CE2875E1849}"/>
              </a:ext>
            </a:extLst>
          </p:cNvPr>
          <p:cNvSpPr>
            <a:spLocks noGrp="1"/>
          </p:cNvSpPr>
          <p:nvPr>
            <p:ph type="body" sz="quarter" idx="22" hasCustomPrompt="1"/>
          </p:nvPr>
        </p:nvSpPr>
        <p:spPr>
          <a:xfrm>
            <a:off x="10943606"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0" name="Picture Placeholder 10">
            <a:extLst>
              <a:ext uri="{FF2B5EF4-FFF2-40B4-BE49-F238E27FC236}">
                <a16:creationId xmlns:a16="http://schemas.microsoft.com/office/drawing/2014/main" id="{92AFDCB9-6EC9-6B7D-DB3F-0345524BD0C5}"/>
              </a:ext>
            </a:extLst>
          </p:cNvPr>
          <p:cNvSpPr>
            <a:spLocks noGrp="1"/>
          </p:cNvSpPr>
          <p:nvPr>
            <p:ph type="pic" sz="quarter" idx="23" hasCustomPrompt="1"/>
          </p:nvPr>
        </p:nvSpPr>
        <p:spPr>
          <a:xfrm>
            <a:off x="17725408" y="9273990"/>
            <a:ext cx="3145806" cy="3145806"/>
          </a:xfrm>
          <a:prstGeom prst="ellipse">
            <a:avLst/>
          </a:prstGeom>
          <a:solidFill>
            <a:srgbClr val="10BED2"/>
          </a:solidFill>
        </p:spPr>
        <p:txBody>
          <a:bodyPr tIns="288000">
            <a:normAutofit/>
          </a:bodyPr>
          <a:lstStyle>
            <a:lvl1pPr marL="0" indent="0" algn="ctr">
              <a:buFontTx/>
              <a:buNone/>
              <a:defRPr sz="3200"/>
            </a:lvl1pPr>
          </a:lstStyle>
          <a:p>
            <a:r>
              <a:rPr lang="en-GB"/>
              <a:t>Photo</a:t>
            </a:r>
          </a:p>
        </p:txBody>
      </p:sp>
      <p:sp>
        <p:nvSpPr>
          <p:cNvPr id="41" name="Text Placeholder 14">
            <a:extLst>
              <a:ext uri="{FF2B5EF4-FFF2-40B4-BE49-F238E27FC236}">
                <a16:creationId xmlns:a16="http://schemas.microsoft.com/office/drawing/2014/main" id="{14927227-E7CB-D4FC-887C-0830ADC71C37}"/>
              </a:ext>
            </a:extLst>
          </p:cNvPr>
          <p:cNvSpPr>
            <a:spLocks noGrp="1"/>
          </p:cNvSpPr>
          <p:nvPr>
            <p:ph type="body" sz="quarter" idx="24" hasCustomPrompt="1"/>
          </p:nvPr>
        </p:nvSpPr>
        <p:spPr>
          <a:xfrm>
            <a:off x="21357608"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2" name="Text Placeholder 17">
            <a:extLst>
              <a:ext uri="{FF2B5EF4-FFF2-40B4-BE49-F238E27FC236}">
                <a16:creationId xmlns:a16="http://schemas.microsoft.com/office/drawing/2014/main" id="{1D99CD9A-E75B-7390-7B18-CF9826213657}"/>
              </a:ext>
            </a:extLst>
          </p:cNvPr>
          <p:cNvSpPr>
            <a:spLocks noGrp="1"/>
          </p:cNvSpPr>
          <p:nvPr>
            <p:ph type="body" sz="quarter" idx="25" hasCustomPrompt="1"/>
          </p:nvPr>
        </p:nvSpPr>
        <p:spPr>
          <a:xfrm>
            <a:off x="21357608"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6" name="Picture Placeholder 10">
            <a:extLst>
              <a:ext uri="{FF2B5EF4-FFF2-40B4-BE49-F238E27FC236}">
                <a16:creationId xmlns:a16="http://schemas.microsoft.com/office/drawing/2014/main" id="{4072AB04-1930-AE0D-FB3E-8BB61DE7D0CE}"/>
              </a:ext>
            </a:extLst>
          </p:cNvPr>
          <p:cNvSpPr>
            <a:spLocks noGrp="1"/>
          </p:cNvSpPr>
          <p:nvPr>
            <p:ph type="pic" sz="quarter" idx="26" hasCustomPrompt="1"/>
          </p:nvPr>
        </p:nvSpPr>
        <p:spPr>
          <a:xfrm>
            <a:off x="1545608" y="13125252"/>
            <a:ext cx="3145806" cy="3145806"/>
          </a:xfrm>
          <a:prstGeom prst="ellipse">
            <a:avLst/>
          </a:prstGeom>
          <a:solidFill>
            <a:srgbClr val="10BED2"/>
          </a:solidFill>
        </p:spPr>
        <p:txBody>
          <a:bodyPr tIns="288000">
            <a:normAutofit/>
          </a:bodyPr>
          <a:lstStyle>
            <a:lvl1pPr marL="0" indent="0" algn="ctr">
              <a:buFontTx/>
              <a:buNone/>
              <a:defRPr sz="3200"/>
            </a:lvl1pPr>
          </a:lstStyle>
          <a:p>
            <a:r>
              <a:rPr lang="en-GB"/>
              <a:t>Photo</a:t>
            </a:r>
          </a:p>
        </p:txBody>
      </p:sp>
      <p:sp>
        <p:nvSpPr>
          <p:cNvPr id="47" name="Text Placeholder 14">
            <a:extLst>
              <a:ext uri="{FF2B5EF4-FFF2-40B4-BE49-F238E27FC236}">
                <a16:creationId xmlns:a16="http://schemas.microsoft.com/office/drawing/2014/main" id="{5BC080B6-BD37-54AD-E555-BE9B6F6B555B}"/>
              </a:ext>
            </a:extLst>
          </p:cNvPr>
          <p:cNvSpPr>
            <a:spLocks noGrp="1"/>
          </p:cNvSpPr>
          <p:nvPr>
            <p:ph type="body" sz="quarter" idx="27" hasCustomPrompt="1"/>
          </p:nvPr>
        </p:nvSpPr>
        <p:spPr>
          <a:xfrm>
            <a:off x="5177808"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8" name="Text Placeholder 17">
            <a:extLst>
              <a:ext uri="{FF2B5EF4-FFF2-40B4-BE49-F238E27FC236}">
                <a16:creationId xmlns:a16="http://schemas.microsoft.com/office/drawing/2014/main" id="{7783BC12-FF25-5235-1A91-B3C5B06FB8AB}"/>
              </a:ext>
            </a:extLst>
          </p:cNvPr>
          <p:cNvSpPr>
            <a:spLocks noGrp="1"/>
          </p:cNvSpPr>
          <p:nvPr>
            <p:ph type="body" sz="quarter" idx="28" hasCustomPrompt="1"/>
          </p:nvPr>
        </p:nvSpPr>
        <p:spPr>
          <a:xfrm>
            <a:off x="5177808"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9" name="Picture Placeholder 10">
            <a:extLst>
              <a:ext uri="{FF2B5EF4-FFF2-40B4-BE49-F238E27FC236}">
                <a16:creationId xmlns:a16="http://schemas.microsoft.com/office/drawing/2014/main" id="{D5AC4149-C7E8-C4AE-F9B3-5A1CFEC24F89}"/>
              </a:ext>
            </a:extLst>
          </p:cNvPr>
          <p:cNvSpPr>
            <a:spLocks noGrp="1"/>
          </p:cNvSpPr>
          <p:nvPr>
            <p:ph type="pic" sz="quarter" idx="29" hasCustomPrompt="1"/>
          </p:nvPr>
        </p:nvSpPr>
        <p:spPr>
          <a:xfrm>
            <a:off x="11959610" y="13125252"/>
            <a:ext cx="3145806" cy="3145806"/>
          </a:xfrm>
          <a:prstGeom prst="ellipse">
            <a:avLst/>
          </a:prstGeom>
          <a:solidFill>
            <a:srgbClr val="10BED2"/>
          </a:solidFill>
        </p:spPr>
        <p:txBody>
          <a:bodyPr tIns="288000">
            <a:normAutofit/>
          </a:bodyPr>
          <a:lstStyle>
            <a:lvl1pPr marL="0" indent="0" algn="ctr">
              <a:buFontTx/>
              <a:buNone/>
              <a:defRPr sz="3200"/>
            </a:lvl1pPr>
          </a:lstStyle>
          <a:p>
            <a:r>
              <a:rPr lang="en-GB"/>
              <a:t>Photo</a:t>
            </a:r>
          </a:p>
        </p:txBody>
      </p:sp>
      <p:sp>
        <p:nvSpPr>
          <p:cNvPr id="50" name="Text Placeholder 14">
            <a:extLst>
              <a:ext uri="{FF2B5EF4-FFF2-40B4-BE49-F238E27FC236}">
                <a16:creationId xmlns:a16="http://schemas.microsoft.com/office/drawing/2014/main" id="{4A126325-0835-3CBB-961A-0B7E59A6F06F}"/>
              </a:ext>
            </a:extLst>
          </p:cNvPr>
          <p:cNvSpPr>
            <a:spLocks noGrp="1"/>
          </p:cNvSpPr>
          <p:nvPr>
            <p:ph type="body" sz="quarter" idx="30" hasCustomPrompt="1"/>
          </p:nvPr>
        </p:nvSpPr>
        <p:spPr>
          <a:xfrm>
            <a:off x="15591810"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1" name="Text Placeholder 17">
            <a:extLst>
              <a:ext uri="{FF2B5EF4-FFF2-40B4-BE49-F238E27FC236}">
                <a16:creationId xmlns:a16="http://schemas.microsoft.com/office/drawing/2014/main" id="{C789064A-DA47-0D97-A520-648503729F11}"/>
              </a:ext>
            </a:extLst>
          </p:cNvPr>
          <p:cNvSpPr>
            <a:spLocks noGrp="1"/>
          </p:cNvSpPr>
          <p:nvPr>
            <p:ph type="body" sz="quarter" idx="31" hasCustomPrompt="1"/>
          </p:nvPr>
        </p:nvSpPr>
        <p:spPr>
          <a:xfrm>
            <a:off x="15591810"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52" name="Picture Placeholder 10">
            <a:extLst>
              <a:ext uri="{FF2B5EF4-FFF2-40B4-BE49-F238E27FC236}">
                <a16:creationId xmlns:a16="http://schemas.microsoft.com/office/drawing/2014/main" id="{6550BA89-AC6C-FE38-687B-37D6B43BB006}"/>
              </a:ext>
            </a:extLst>
          </p:cNvPr>
          <p:cNvSpPr>
            <a:spLocks noGrp="1"/>
          </p:cNvSpPr>
          <p:nvPr>
            <p:ph type="pic" sz="quarter" idx="32" hasCustomPrompt="1"/>
          </p:nvPr>
        </p:nvSpPr>
        <p:spPr>
          <a:xfrm>
            <a:off x="22275181" y="13160947"/>
            <a:ext cx="3145806" cy="3145806"/>
          </a:xfrm>
          <a:prstGeom prst="ellipse">
            <a:avLst/>
          </a:prstGeom>
          <a:solidFill>
            <a:srgbClr val="10BED2"/>
          </a:solidFill>
        </p:spPr>
        <p:txBody>
          <a:bodyPr tIns="288000">
            <a:normAutofit/>
          </a:bodyPr>
          <a:lstStyle>
            <a:lvl1pPr marL="0" indent="0" algn="ctr">
              <a:buFontTx/>
              <a:buNone/>
              <a:defRPr sz="3200"/>
            </a:lvl1pPr>
          </a:lstStyle>
          <a:p>
            <a:r>
              <a:rPr lang="en-GB"/>
              <a:t>Photo</a:t>
            </a:r>
          </a:p>
        </p:txBody>
      </p:sp>
      <p:sp>
        <p:nvSpPr>
          <p:cNvPr id="53" name="Text Placeholder 14">
            <a:extLst>
              <a:ext uri="{FF2B5EF4-FFF2-40B4-BE49-F238E27FC236}">
                <a16:creationId xmlns:a16="http://schemas.microsoft.com/office/drawing/2014/main" id="{3C08E7BE-077C-3DD3-FF4C-BE9CFADAA9D6}"/>
              </a:ext>
            </a:extLst>
          </p:cNvPr>
          <p:cNvSpPr>
            <a:spLocks noGrp="1"/>
          </p:cNvSpPr>
          <p:nvPr>
            <p:ph type="body" sz="quarter" idx="33" hasCustomPrompt="1"/>
          </p:nvPr>
        </p:nvSpPr>
        <p:spPr>
          <a:xfrm>
            <a:off x="25907381" y="13567347"/>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4" name="Text Placeholder 17">
            <a:extLst>
              <a:ext uri="{FF2B5EF4-FFF2-40B4-BE49-F238E27FC236}">
                <a16:creationId xmlns:a16="http://schemas.microsoft.com/office/drawing/2014/main" id="{F16E1B2F-1005-16C6-A38E-7F0E78B913D0}"/>
              </a:ext>
            </a:extLst>
          </p:cNvPr>
          <p:cNvSpPr>
            <a:spLocks noGrp="1"/>
          </p:cNvSpPr>
          <p:nvPr>
            <p:ph type="body" sz="quarter" idx="34" hasCustomPrompt="1"/>
          </p:nvPr>
        </p:nvSpPr>
        <p:spPr>
          <a:xfrm>
            <a:off x="25907381" y="14938947"/>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1202783346"/>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preserve="1" userDrawn="1">
  <p:cSld name="Percentage Stats Whit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10BED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10BED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10BED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10BED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Tree>
    <p:extLst>
      <p:ext uri="{BB962C8B-B14F-4D97-AF65-F5344CB8AC3E}">
        <p14:creationId xmlns:p14="http://schemas.microsoft.com/office/powerpoint/2010/main" val="2632019095"/>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preserve="1" userDrawn="1">
  <p:cSld name="Percentage Stats Slate">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solidFill>
                  <a:srgbClr val="10BED2"/>
                </a:solidFill>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10BED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solidFill>
                  <a:srgbClr val="10BED2"/>
                </a:solidFill>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10BED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solidFill>
                  <a:srgbClr val="10BED2"/>
                </a:solidFill>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10BED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solidFill>
                  <a:srgbClr val="10BED2"/>
                </a:solidFill>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10BED2"/>
          </a:solidFill>
        </p:spPr>
        <p:txBody>
          <a:bodyPr anchor="ctr" anchorCtr="0">
            <a:normAutofit/>
          </a:bodyPr>
          <a:lstStyle>
            <a:lvl1pPr marL="0" indent="0" algn="ctr">
              <a:buFontTx/>
              <a:buNone/>
              <a:defRPr sz="13800" b="1" i="0">
                <a:solidFill>
                  <a:schemeClr val="bg1"/>
                </a:solidFill>
                <a:latin typeface="Apricus Black" pitchFamily="2" charset="0"/>
              </a:defRPr>
            </a:lvl1pPr>
          </a:lstStyle>
          <a:p>
            <a:pPr lvl="0"/>
            <a:r>
              <a:rPr lang="en-GB"/>
              <a:t>XX%</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2138297208"/>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preserve="1" userDrawn="1">
  <p:cSld name="2 Icon Boxes">
    <p:bg>
      <p:bgPr>
        <a:solidFill>
          <a:srgbClr val="10BED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3"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7034591"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22797512"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7" name="Text Placeholder 11">
            <a:extLst>
              <a:ext uri="{FF2B5EF4-FFF2-40B4-BE49-F238E27FC236}">
                <a16:creationId xmlns:a16="http://schemas.microsoft.com/office/drawing/2014/main" id="{A208D5CB-412C-E27F-A6D7-E05769005746}"/>
              </a:ext>
            </a:extLst>
          </p:cNvPr>
          <p:cNvSpPr>
            <a:spLocks noGrp="1"/>
          </p:cNvSpPr>
          <p:nvPr>
            <p:ph type="body" sz="quarter" idx="31"/>
          </p:nvPr>
        </p:nvSpPr>
        <p:spPr>
          <a:xfrm>
            <a:off x="17308524" y="8588827"/>
            <a:ext cx="14393849" cy="7846243"/>
          </a:xfrm>
          <a:noFill/>
        </p:spPr>
        <p:txBody>
          <a:bodyPr lIns="180000" tIns="180000" rIns="180000" bIns="180000">
            <a:normAutofit/>
          </a:bodyPr>
          <a:lstStyle>
            <a:lvl1pPr marL="857250" indent="-857250">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11" name="Picture 10" descr="A white letter on a black background&#10;&#10;Description automatically generated">
            <a:extLst>
              <a:ext uri="{FF2B5EF4-FFF2-40B4-BE49-F238E27FC236}">
                <a16:creationId xmlns:a16="http://schemas.microsoft.com/office/drawing/2014/main" id="{A8D5A08E-71A7-EEB0-E848-E09FE8EC9A58}"/>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3461538940"/>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preserve="1" userDrawn="1">
  <p:cSld name="Icon Boxes">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4" y="8588827"/>
            <a:ext cx="6659555" cy="7846243"/>
          </a:xfrm>
          <a:solidFill>
            <a:srgbClr val="0E2432"/>
          </a:solidFill>
        </p:spPr>
        <p:txBody>
          <a:bodyPr lIns="720000" tIns="720000" rIns="720000" bIns="720000">
            <a:normAutofit/>
          </a:bodyPr>
          <a:lstStyle>
            <a:lvl1pPr marL="0" indent="0">
              <a:buClr>
                <a:schemeClr val="bg1"/>
              </a:buClr>
              <a:buFontTx/>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9378009"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17210414"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Text Placeholder 11">
            <a:extLst>
              <a:ext uri="{FF2B5EF4-FFF2-40B4-BE49-F238E27FC236}">
                <a16:creationId xmlns:a16="http://schemas.microsoft.com/office/drawing/2014/main" id="{2BE0266D-15CC-FC7F-158E-DBE3C803B032}"/>
              </a:ext>
            </a:extLst>
          </p:cNvPr>
          <p:cNvSpPr>
            <a:spLocks noGrp="1"/>
          </p:cNvSpPr>
          <p:nvPr>
            <p:ph type="body" sz="quarter" idx="28"/>
          </p:nvPr>
        </p:nvSpPr>
        <p:spPr>
          <a:xfrm>
            <a:off x="25042818" y="8588826"/>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3167445" y="4475162"/>
            <a:ext cx="3415871" cy="3417553"/>
          </a:xfrm>
          <a:prstGeom prst="ellipse">
            <a:avLst/>
          </a:prstGeom>
          <a:solidFill>
            <a:srgbClr val="10BED2"/>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10999850" y="4475162"/>
            <a:ext cx="3415871" cy="3417553"/>
          </a:xfrm>
          <a:prstGeom prst="ellipse">
            <a:avLst/>
          </a:prstGeom>
          <a:solidFill>
            <a:srgbClr val="10BED2"/>
          </a:solidFill>
        </p:spPr>
        <p:txBody>
          <a:bodyPr>
            <a:normAutofit/>
          </a:bodyPr>
          <a:lstStyle>
            <a:lvl1pPr marL="0" indent="0" algn="ctr">
              <a:buFontTx/>
              <a:buNone/>
              <a:defRPr sz="4400">
                <a:solidFill>
                  <a:schemeClr val="bg1"/>
                </a:solidFill>
              </a:defRPr>
            </a:lvl1pPr>
          </a:lstStyle>
          <a:p>
            <a:r>
              <a:rPr lang="en-GB"/>
              <a:t>Icon</a:t>
            </a:r>
          </a:p>
        </p:txBody>
      </p:sp>
      <p:sp>
        <p:nvSpPr>
          <p:cNvPr id="16" name="Picture Placeholder 12">
            <a:extLst>
              <a:ext uri="{FF2B5EF4-FFF2-40B4-BE49-F238E27FC236}">
                <a16:creationId xmlns:a16="http://schemas.microsoft.com/office/drawing/2014/main" id="{E3D4349B-2389-D31C-CCE3-BF9771BE830B}"/>
              </a:ext>
            </a:extLst>
          </p:cNvPr>
          <p:cNvSpPr>
            <a:spLocks noGrp="1"/>
          </p:cNvSpPr>
          <p:nvPr>
            <p:ph type="pic" sz="quarter" idx="31" hasCustomPrompt="1"/>
          </p:nvPr>
        </p:nvSpPr>
        <p:spPr>
          <a:xfrm>
            <a:off x="18832255" y="4475162"/>
            <a:ext cx="3415871" cy="3417553"/>
          </a:xfrm>
          <a:prstGeom prst="ellipse">
            <a:avLst/>
          </a:prstGeom>
          <a:solidFill>
            <a:srgbClr val="10BED2"/>
          </a:solidFill>
        </p:spPr>
        <p:txBody>
          <a:bodyPr>
            <a:normAutofit/>
          </a:bodyPr>
          <a:lstStyle>
            <a:lvl1pPr marL="0" indent="0" algn="ctr">
              <a:buFontTx/>
              <a:buNone/>
              <a:defRPr sz="4400">
                <a:solidFill>
                  <a:schemeClr val="bg1"/>
                </a:solidFill>
              </a:defRPr>
            </a:lvl1pPr>
          </a:lstStyle>
          <a:p>
            <a:r>
              <a:rPr lang="en-GB"/>
              <a:t>Icon</a:t>
            </a:r>
          </a:p>
        </p:txBody>
      </p:sp>
      <p:sp>
        <p:nvSpPr>
          <p:cNvPr id="17" name="Picture Placeholder 12">
            <a:extLst>
              <a:ext uri="{FF2B5EF4-FFF2-40B4-BE49-F238E27FC236}">
                <a16:creationId xmlns:a16="http://schemas.microsoft.com/office/drawing/2014/main" id="{AF8D34A5-705D-68DF-9951-9974EC956F55}"/>
              </a:ext>
            </a:extLst>
          </p:cNvPr>
          <p:cNvSpPr>
            <a:spLocks noGrp="1"/>
          </p:cNvSpPr>
          <p:nvPr>
            <p:ph type="pic" sz="quarter" idx="32" hasCustomPrompt="1"/>
          </p:nvPr>
        </p:nvSpPr>
        <p:spPr>
          <a:xfrm>
            <a:off x="26664660" y="4475162"/>
            <a:ext cx="3415871" cy="3417553"/>
          </a:xfrm>
          <a:prstGeom prst="ellipse">
            <a:avLst/>
          </a:prstGeom>
          <a:solidFill>
            <a:srgbClr val="10BED2"/>
          </a:solidFill>
        </p:spPr>
        <p:txBody>
          <a:bodyPr>
            <a:normAutofit/>
          </a:bodyPr>
          <a:lstStyle>
            <a:lvl1pPr marL="0" indent="0" algn="ctr">
              <a:buFontTx/>
              <a:buNone/>
              <a:defRPr sz="4400">
                <a:solidFill>
                  <a:schemeClr val="bg1"/>
                </a:solidFill>
              </a:defRPr>
            </a:lvl1pPr>
          </a:lstStyle>
          <a:p>
            <a:r>
              <a:rPr lang="en-GB"/>
              <a:t>Icon</a:t>
            </a:r>
          </a:p>
        </p:txBody>
      </p:sp>
    </p:spTree>
    <p:extLst>
      <p:ext uri="{BB962C8B-B14F-4D97-AF65-F5344CB8AC3E}">
        <p14:creationId xmlns:p14="http://schemas.microsoft.com/office/powerpoint/2010/main" val="3215636985"/>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preserve="1" userDrawn="1">
  <p:cSld name="Vertica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gn="ct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2935068" y="4218621"/>
            <a:ext cx="1800000" cy="1800000"/>
          </a:xfrm>
          <a:prstGeom prst="ellipse">
            <a:avLst/>
          </a:prstGeom>
          <a:solidFill>
            <a:srgbClr val="10BED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8110020" y="4218621"/>
            <a:ext cx="1800000" cy="1800000"/>
          </a:xfrm>
          <a:prstGeom prst="ellipse">
            <a:avLst/>
          </a:prstGeom>
          <a:solidFill>
            <a:srgbClr val="10BED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3066535" y="4218621"/>
            <a:ext cx="1800000" cy="1800000"/>
          </a:xfrm>
          <a:prstGeom prst="ellipse">
            <a:avLst/>
          </a:prstGeom>
          <a:solidFill>
            <a:srgbClr val="10BED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8176790" y="4218621"/>
            <a:ext cx="1800000" cy="1800000"/>
          </a:xfrm>
          <a:prstGeom prst="ellipse">
            <a:avLst/>
          </a:prstGeom>
          <a:solidFill>
            <a:srgbClr val="10BED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23287045" y="4218621"/>
            <a:ext cx="1800000" cy="1800000"/>
          </a:xfrm>
          <a:prstGeom prst="ellipse">
            <a:avLst/>
          </a:prstGeom>
          <a:solidFill>
            <a:srgbClr val="10BED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28510459" y="4218621"/>
            <a:ext cx="1800000" cy="1800000"/>
          </a:xfrm>
          <a:prstGeom prst="ellipse">
            <a:avLst/>
          </a:prstGeom>
          <a:solidFill>
            <a:srgbClr val="10BED2"/>
          </a:solidFill>
        </p:spPr>
        <p:txBody>
          <a:bodyPr tIns="0" bIns="0">
            <a:noAutofit/>
          </a:bodyPr>
          <a:lstStyle>
            <a:lvl1pPr marL="0" indent="0" algn="ctr">
              <a:buFontTx/>
              <a:buNone/>
              <a:defRPr sz="8800" b="0" i="0">
                <a:solidFill>
                  <a:schemeClr val="bg1"/>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Text Placeholder 11">
            <a:extLst>
              <a:ext uri="{FF2B5EF4-FFF2-40B4-BE49-F238E27FC236}">
                <a16:creationId xmlns:a16="http://schemas.microsoft.com/office/drawing/2014/main" id="{C961B203-A1CF-4D47-4991-DB7CA2794B67}"/>
              </a:ext>
            </a:extLst>
          </p:cNvPr>
          <p:cNvSpPr>
            <a:spLocks noGrp="1"/>
          </p:cNvSpPr>
          <p:nvPr>
            <p:ph type="body" sz="quarter" idx="14"/>
          </p:nvPr>
        </p:nvSpPr>
        <p:spPr>
          <a:xfrm>
            <a:off x="1545604"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510AD692-1F83-3BE9-CC47-2A037F735D76}"/>
              </a:ext>
            </a:extLst>
          </p:cNvPr>
          <p:cNvSpPr>
            <a:spLocks noGrp="1"/>
          </p:cNvSpPr>
          <p:nvPr>
            <p:ph type="body" sz="quarter" idx="25"/>
          </p:nvPr>
        </p:nvSpPr>
        <p:spPr>
          <a:xfrm>
            <a:off x="6720556"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Text Placeholder 11">
            <a:extLst>
              <a:ext uri="{FF2B5EF4-FFF2-40B4-BE49-F238E27FC236}">
                <a16:creationId xmlns:a16="http://schemas.microsoft.com/office/drawing/2014/main" id="{D02A02C8-535D-5AE3-CB09-94A6C902E86F}"/>
              </a:ext>
            </a:extLst>
          </p:cNvPr>
          <p:cNvSpPr>
            <a:spLocks noGrp="1"/>
          </p:cNvSpPr>
          <p:nvPr>
            <p:ph type="body" sz="quarter" idx="27"/>
          </p:nvPr>
        </p:nvSpPr>
        <p:spPr>
          <a:xfrm>
            <a:off x="11677071"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5" name="Text Placeholder 11">
            <a:extLst>
              <a:ext uri="{FF2B5EF4-FFF2-40B4-BE49-F238E27FC236}">
                <a16:creationId xmlns:a16="http://schemas.microsoft.com/office/drawing/2014/main" id="{54245936-44CA-B3C2-BEE8-8D1909D565D2}"/>
              </a:ext>
            </a:extLst>
          </p:cNvPr>
          <p:cNvSpPr>
            <a:spLocks noGrp="1"/>
          </p:cNvSpPr>
          <p:nvPr>
            <p:ph type="body" sz="quarter" idx="28"/>
          </p:nvPr>
        </p:nvSpPr>
        <p:spPr>
          <a:xfrm>
            <a:off x="16787326"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2" name="Text Placeholder 11">
            <a:extLst>
              <a:ext uri="{FF2B5EF4-FFF2-40B4-BE49-F238E27FC236}">
                <a16:creationId xmlns:a16="http://schemas.microsoft.com/office/drawing/2014/main" id="{C0BC2E73-60F4-8A62-5E58-B7919AD01899}"/>
              </a:ext>
            </a:extLst>
          </p:cNvPr>
          <p:cNvSpPr>
            <a:spLocks noGrp="1"/>
          </p:cNvSpPr>
          <p:nvPr>
            <p:ph type="body" sz="quarter" idx="29"/>
          </p:nvPr>
        </p:nvSpPr>
        <p:spPr>
          <a:xfrm>
            <a:off x="21897581"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3" name="Text Placeholder 11">
            <a:extLst>
              <a:ext uri="{FF2B5EF4-FFF2-40B4-BE49-F238E27FC236}">
                <a16:creationId xmlns:a16="http://schemas.microsoft.com/office/drawing/2014/main" id="{E3516BDC-A773-8F21-304C-377A518F1413}"/>
              </a:ext>
            </a:extLst>
          </p:cNvPr>
          <p:cNvSpPr>
            <a:spLocks noGrp="1"/>
          </p:cNvSpPr>
          <p:nvPr>
            <p:ph type="body" sz="quarter" idx="30"/>
          </p:nvPr>
        </p:nvSpPr>
        <p:spPr>
          <a:xfrm>
            <a:off x="27120995" y="8588825"/>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6" name="Text Placeholder 14">
            <a:extLst>
              <a:ext uri="{FF2B5EF4-FFF2-40B4-BE49-F238E27FC236}">
                <a16:creationId xmlns:a16="http://schemas.microsoft.com/office/drawing/2014/main" id="{64198126-C653-A514-DDDF-32E924C63F09}"/>
              </a:ext>
            </a:extLst>
          </p:cNvPr>
          <p:cNvSpPr>
            <a:spLocks noGrp="1"/>
          </p:cNvSpPr>
          <p:nvPr>
            <p:ph type="body" sz="quarter" idx="31" hasCustomPrompt="1"/>
          </p:nvPr>
        </p:nvSpPr>
        <p:spPr>
          <a:xfrm>
            <a:off x="1545604"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1" name="Text Placeholder 14">
            <a:extLst>
              <a:ext uri="{FF2B5EF4-FFF2-40B4-BE49-F238E27FC236}">
                <a16:creationId xmlns:a16="http://schemas.microsoft.com/office/drawing/2014/main" id="{8957B3F4-F6BA-F021-F8BD-55898630AF5D}"/>
              </a:ext>
            </a:extLst>
          </p:cNvPr>
          <p:cNvSpPr>
            <a:spLocks noGrp="1"/>
          </p:cNvSpPr>
          <p:nvPr>
            <p:ph type="body" sz="quarter" idx="32" hasCustomPrompt="1"/>
          </p:nvPr>
        </p:nvSpPr>
        <p:spPr>
          <a:xfrm>
            <a:off x="6720555"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2" name="Text Placeholder 14">
            <a:extLst>
              <a:ext uri="{FF2B5EF4-FFF2-40B4-BE49-F238E27FC236}">
                <a16:creationId xmlns:a16="http://schemas.microsoft.com/office/drawing/2014/main" id="{8F410F2C-4ACE-85C2-94D5-B7901E6C8001}"/>
              </a:ext>
            </a:extLst>
          </p:cNvPr>
          <p:cNvSpPr>
            <a:spLocks noGrp="1"/>
          </p:cNvSpPr>
          <p:nvPr>
            <p:ph type="body" sz="quarter" idx="33" hasCustomPrompt="1"/>
          </p:nvPr>
        </p:nvSpPr>
        <p:spPr>
          <a:xfrm>
            <a:off x="11677071"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3" name="Text Placeholder 14">
            <a:extLst>
              <a:ext uri="{FF2B5EF4-FFF2-40B4-BE49-F238E27FC236}">
                <a16:creationId xmlns:a16="http://schemas.microsoft.com/office/drawing/2014/main" id="{836C7636-B127-595C-AC39-DE76D39712A5}"/>
              </a:ext>
            </a:extLst>
          </p:cNvPr>
          <p:cNvSpPr>
            <a:spLocks noGrp="1"/>
          </p:cNvSpPr>
          <p:nvPr>
            <p:ph type="body" sz="quarter" idx="34" hasCustomPrompt="1"/>
          </p:nvPr>
        </p:nvSpPr>
        <p:spPr>
          <a:xfrm>
            <a:off x="1678732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4" name="Text Placeholder 14">
            <a:extLst>
              <a:ext uri="{FF2B5EF4-FFF2-40B4-BE49-F238E27FC236}">
                <a16:creationId xmlns:a16="http://schemas.microsoft.com/office/drawing/2014/main" id="{DFF9769C-D925-69B8-F7EF-C7082E9C02B9}"/>
              </a:ext>
            </a:extLst>
          </p:cNvPr>
          <p:cNvSpPr>
            <a:spLocks noGrp="1"/>
          </p:cNvSpPr>
          <p:nvPr>
            <p:ph type="body" sz="quarter" idx="35" hasCustomPrompt="1"/>
          </p:nvPr>
        </p:nvSpPr>
        <p:spPr>
          <a:xfrm>
            <a:off x="21897580"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5" name="Text Placeholder 14">
            <a:extLst>
              <a:ext uri="{FF2B5EF4-FFF2-40B4-BE49-F238E27FC236}">
                <a16:creationId xmlns:a16="http://schemas.microsoft.com/office/drawing/2014/main" id="{6DD7DEFA-A1F6-8EB6-B19D-332F9B1B4A5F}"/>
              </a:ext>
            </a:extLst>
          </p:cNvPr>
          <p:cNvSpPr>
            <a:spLocks noGrp="1"/>
          </p:cNvSpPr>
          <p:nvPr>
            <p:ph type="body" sz="quarter" idx="36" hasCustomPrompt="1"/>
          </p:nvPr>
        </p:nvSpPr>
        <p:spPr>
          <a:xfrm>
            <a:off x="2710408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Tree>
    <p:extLst>
      <p:ext uri="{BB962C8B-B14F-4D97-AF65-F5344CB8AC3E}">
        <p14:creationId xmlns:p14="http://schemas.microsoft.com/office/powerpoint/2010/main" val="2427111044"/>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preserve="1" userDrawn="1">
  <p:cSld name="Text and Quot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7" name="Rectangle 6">
            <a:extLst>
              <a:ext uri="{FF2B5EF4-FFF2-40B4-BE49-F238E27FC236}">
                <a16:creationId xmlns:a16="http://schemas.microsoft.com/office/drawing/2014/main" id="{3B8BA5E2-8366-CAEC-9ED0-CEFEB9C2A84F}"/>
              </a:ext>
            </a:extLst>
          </p:cNvPr>
          <p:cNvSpPr/>
          <p:nvPr userDrawn="1"/>
        </p:nvSpPr>
        <p:spPr>
          <a:xfrm>
            <a:off x="17231360" y="1890762"/>
            <a:ext cx="13370560" cy="14516678"/>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Graphic 8" descr="Open quotation mark with solid fill">
            <a:extLst>
              <a:ext uri="{FF2B5EF4-FFF2-40B4-BE49-F238E27FC236}">
                <a16:creationId xmlns:a16="http://schemas.microsoft.com/office/drawing/2014/main" id="{4C44085C-40E2-633C-827B-459283D57AE2}"/>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5621419" y="-1487908"/>
            <a:ext cx="6761716" cy="6761716"/>
          </a:xfrm>
          <a:prstGeom prst="rect">
            <a:avLst/>
          </a:prstGeom>
        </p:spPr>
      </p:pic>
      <p:pic>
        <p:nvPicPr>
          <p:cNvPr id="10" name="Graphic 9" descr="Open quotation mark with solid fill">
            <a:extLst>
              <a:ext uri="{FF2B5EF4-FFF2-40B4-BE49-F238E27FC236}">
                <a16:creationId xmlns:a16="http://schemas.microsoft.com/office/drawing/2014/main" id="{8AF62120-0D57-414E-E3CD-78F594E7A673}"/>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5477439" y="13013135"/>
            <a:ext cx="6761716" cy="6761716"/>
          </a:xfrm>
          <a:prstGeom prst="rect">
            <a:avLst/>
          </a:prstGeom>
        </p:spPr>
      </p:pic>
      <p:sp>
        <p:nvSpPr>
          <p:cNvPr id="17" name="Text Placeholder 8">
            <a:extLst>
              <a:ext uri="{FF2B5EF4-FFF2-40B4-BE49-F238E27FC236}">
                <a16:creationId xmlns:a16="http://schemas.microsoft.com/office/drawing/2014/main" id="{F512EA67-6DE4-6408-518B-22152351FF0C}"/>
              </a:ext>
            </a:extLst>
          </p:cNvPr>
          <p:cNvSpPr>
            <a:spLocks noGrp="1"/>
          </p:cNvSpPr>
          <p:nvPr>
            <p:ph type="body" sz="quarter" idx="14" hasCustomPrompt="1"/>
          </p:nvPr>
        </p:nvSpPr>
        <p:spPr>
          <a:xfrm>
            <a:off x="17231360" y="1890762"/>
            <a:ext cx="13370560" cy="14507478"/>
          </a:xfrm>
          <a:noFill/>
        </p:spPr>
        <p:txBody>
          <a:bodyPr lIns="1440000" tIns="2520000" rIns="1440000" bIns="2520000">
            <a:noAutofit/>
          </a:bodyPr>
          <a:lstStyle>
            <a:lvl1pPr marL="0" indent="0">
              <a:lnSpc>
                <a:spcPct val="100000"/>
              </a:lnSpc>
              <a:buFontTx/>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Tree>
    <p:extLst>
      <p:ext uri="{BB962C8B-B14F-4D97-AF65-F5344CB8AC3E}">
        <p14:creationId xmlns:p14="http://schemas.microsoft.com/office/powerpoint/2010/main" val="3200561138"/>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10BED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3157836" y="5422206"/>
            <a:ext cx="26127075" cy="3406675"/>
          </a:xfrm>
        </p:spPr>
        <p:txBody>
          <a:bodyPr wrap="square" lIns="0" tIns="108000" bIns="108000" anchor="b" anchorCtr="0">
            <a:spAutoFit/>
          </a:bodyPr>
          <a:lstStyle>
            <a:lvl1pPr algn="ctr">
              <a:lnSpc>
                <a:spcPct val="80000"/>
              </a:lnSpc>
              <a:defRPr sz="25900">
                <a:solidFill>
                  <a:schemeClr val="bg1"/>
                </a:solidFill>
              </a:defRPr>
            </a:lvl1pPr>
          </a:lstStyle>
          <a:p>
            <a:r>
              <a:rPr lang="en-GB"/>
              <a:t>Thank You</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
        <p:nvSpPr>
          <p:cNvPr id="29" name="Picture Placeholder 10">
            <a:extLst>
              <a:ext uri="{FF2B5EF4-FFF2-40B4-BE49-F238E27FC236}">
                <a16:creationId xmlns:a16="http://schemas.microsoft.com/office/drawing/2014/main" id="{901C626B-0D33-5929-54FC-0759F7D25FBC}"/>
              </a:ext>
            </a:extLst>
          </p:cNvPr>
          <p:cNvSpPr>
            <a:spLocks noGrp="1"/>
          </p:cNvSpPr>
          <p:nvPr>
            <p:ph type="pic" sz="quarter" idx="11" hasCustomPrompt="1"/>
          </p:nvPr>
        </p:nvSpPr>
        <p:spPr>
          <a:xfrm>
            <a:off x="1545606" y="13341283"/>
            <a:ext cx="3145806" cy="3145806"/>
          </a:xfrm>
          <a:prstGeom prst="ellipse">
            <a:avLst/>
          </a:prstGeom>
          <a:solidFill>
            <a:srgbClr val="10BED2"/>
          </a:solidFill>
        </p:spPr>
        <p:txBody>
          <a:bodyPr tIns="288000">
            <a:normAutofit/>
          </a:bodyPr>
          <a:lstStyle>
            <a:lvl1pPr marL="0" indent="0" algn="ctr">
              <a:buFontTx/>
              <a:buNone/>
              <a:defRPr sz="3200">
                <a:solidFill>
                  <a:schemeClr val="bg1"/>
                </a:solidFill>
              </a:defRPr>
            </a:lvl1pPr>
          </a:lstStyle>
          <a:p>
            <a:r>
              <a:rPr lang="en-GB"/>
              <a:t>Photo</a:t>
            </a:r>
          </a:p>
        </p:txBody>
      </p:sp>
      <p:sp>
        <p:nvSpPr>
          <p:cNvPr id="30" name="Text Placeholder 14">
            <a:extLst>
              <a:ext uri="{FF2B5EF4-FFF2-40B4-BE49-F238E27FC236}">
                <a16:creationId xmlns:a16="http://schemas.microsoft.com/office/drawing/2014/main" id="{50900B83-AC22-9955-4554-9C9498CB4E35}"/>
              </a:ext>
            </a:extLst>
          </p:cNvPr>
          <p:cNvSpPr>
            <a:spLocks noGrp="1"/>
          </p:cNvSpPr>
          <p:nvPr>
            <p:ph type="body" sz="quarter" idx="12" hasCustomPrompt="1"/>
          </p:nvPr>
        </p:nvSpPr>
        <p:spPr>
          <a:xfrm>
            <a:off x="5177806"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1" name="Text Placeholder 17">
            <a:extLst>
              <a:ext uri="{FF2B5EF4-FFF2-40B4-BE49-F238E27FC236}">
                <a16:creationId xmlns:a16="http://schemas.microsoft.com/office/drawing/2014/main" id="{0E6F3C40-2689-8F65-4BCD-1FB9CBBF31B2}"/>
              </a:ext>
            </a:extLst>
          </p:cNvPr>
          <p:cNvSpPr>
            <a:spLocks noGrp="1"/>
          </p:cNvSpPr>
          <p:nvPr>
            <p:ph type="body" sz="quarter" idx="13" hasCustomPrompt="1"/>
          </p:nvPr>
        </p:nvSpPr>
        <p:spPr>
          <a:xfrm>
            <a:off x="5177806"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2" name="Picture Placeholder 10">
            <a:extLst>
              <a:ext uri="{FF2B5EF4-FFF2-40B4-BE49-F238E27FC236}">
                <a16:creationId xmlns:a16="http://schemas.microsoft.com/office/drawing/2014/main" id="{5C3DB3AF-DAF5-9941-ACEF-EF84A82755CA}"/>
              </a:ext>
            </a:extLst>
          </p:cNvPr>
          <p:cNvSpPr>
            <a:spLocks noGrp="1"/>
          </p:cNvSpPr>
          <p:nvPr>
            <p:ph type="pic" sz="quarter" idx="14" hasCustomPrompt="1"/>
          </p:nvPr>
        </p:nvSpPr>
        <p:spPr>
          <a:xfrm>
            <a:off x="11959608" y="13341283"/>
            <a:ext cx="3145806" cy="3145806"/>
          </a:xfrm>
          <a:prstGeom prst="ellipse">
            <a:avLst/>
          </a:prstGeom>
          <a:solidFill>
            <a:srgbClr val="10BED2"/>
          </a:solidFill>
        </p:spPr>
        <p:txBody>
          <a:bodyPr tIns="288000">
            <a:normAutofit/>
          </a:bodyPr>
          <a:lstStyle>
            <a:lvl1pPr marL="0" indent="0" algn="ctr">
              <a:buFontTx/>
              <a:buNone/>
              <a:defRPr sz="3200">
                <a:solidFill>
                  <a:schemeClr val="bg1"/>
                </a:solidFill>
              </a:defRPr>
            </a:lvl1pPr>
          </a:lstStyle>
          <a:p>
            <a:r>
              <a:rPr lang="en-GB"/>
              <a:t>Photo</a:t>
            </a:r>
          </a:p>
        </p:txBody>
      </p:sp>
      <p:sp>
        <p:nvSpPr>
          <p:cNvPr id="33" name="Text Placeholder 14">
            <a:extLst>
              <a:ext uri="{FF2B5EF4-FFF2-40B4-BE49-F238E27FC236}">
                <a16:creationId xmlns:a16="http://schemas.microsoft.com/office/drawing/2014/main" id="{50D9C939-810D-BF2D-969E-3FFEF158D451}"/>
              </a:ext>
            </a:extLst>
          </p:cNvPr>
          <p:cNvSpPr>
            <a:spLocks noGrp="1"/>
          </p:cNvSpPr>
          <p:nvPr>
            <p:ph type="body" sz="quarter" idx="15" hasCustomPrompt="1"/>
          </p:nvPr>
        </p:nvSpPr>
        <p:spPr>
          <a:xfrm>
            <a:off x="15591808"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4" name="Text Placeholder 17">
            <a:extLst>
              <a:ext uri="{FF2B5EF4-FFF2-40B4-BE49-F238E27FC236}">
                <a16:creationId xmlns:a16="http://schemas.microsoft.com/office/drawing/2014/main" id="{70BCFDE7-38FA-5C16-0400-879936CCA05E}"/>
              </a:ext>
            </a:extLst>
          </p:cNvPr>
          <p:cNvSpPr>
            <a:spLocks noGrp="1"/>
          </p:cNvSpPr>
          <p:nvPr>
            <p:ph type="body" sz="quarter" idx="16" hasCustomPrompt="1"/>
          </p:nvPr>
        </p:nvSpPr>
        <p:spPr>
          <a:xfrm>
            <a:off x="15591808"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5" name="Picture Placeholder 10">
            <a:extLst>
              <a:ext uri="{FF2B5EF4-FFF2-40B4-BE49-F238E27FC236}">
                <a16:creationId xmlns:a16="http://schemas.microsoft.com/office/drawing/2014/main" id="{B8E50E08-B2B7-472F-96B8-D1E8940B6F70}"/>
              </a:ext>
            </a:extLst>
          </p:cNvPr>
          <p:cNvSpPr>
            <a:spLocks noGrp="1"/>
          </p:cNvSpPr>
          <p:nvPr>
            <p:ph type="pic" sz="quarter" idx="17" hasCustomPrompt="1"/>
          </p:nvPr>
        </p:nvSpPr>
        <p:spPr>
          <a:xfrm>
            <a:off x="22275179" y="13376978"/>
            <a:ext cx="3145806" cy="3145806"/>
          </a:xfrm>
          <a:prstGeom prst="ellipse">
            <a:avLst/>
          </a:prstGeom>
          <a:solidFill>
            <a:srgbClr val="10BED2"/>
          </a:solidFill>
        </p:spPr>
        <p:txBody>
          <a:bodyPr tIns="288000">
            <a:normAutofit/>
          </a:bodyPr>
          <a:lstStyle>
            <a:lvl1pPr marL="0" indent="0" algn="ctr">
              <a:buFontTx/>
              <a:buNone/>
              <a:defRPr sz="3200">
                <a:solidFill>
                  <a:schemeClr val="bg1"/>
                </a:solidFill>
              </a:defRPr>
            </a:lvl1pPr>
          </a:lstStyle>
          <a:p>
            <a:r>
              <a:rPr lang="en-GB"/>
              <a:t>Photo</a:t>
            </a:r>
          </a:p>
        </p:txBody>
      </p:sp>
      <p:sp>
        <p:nvSpPr>
          <p:cNvPr id="36" name="Text Placeholder 14">
            <a:extLst>
              <a:ext uri="{FF2B5EF4-FFF2-40B4-BE49-F238E27FC236}">
                <a16:creationId xmlns:a16="http://schemas.microsoft.com/office/drawing/2014/main" id="{90F6A5E5-A9D3-6466-E170-4E40EA6C3812}"/>
              </a:ext>
            </a:extLst>
          </p:cNvPr>
          <p:cNvSpPr>
            <a:spLocks noGrp="1"/>
          </p:cNvSpPr>
          <p:nvPr>
            <p:ph type="body" sz="quarter" idx="18" hasCustomPrompt="1"/>
          </p:nvPr>
        </p:nvSpPr>
        <p:spPr>
          <a:xfrm>
            <a:off x="25907379" y="13783378"/>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7" name="Text Placeholder 17">
            <a:extLst>
              <a:ext uri="{FF2B5EF4-FFF2-40B4-BE49-F238E27FC236}">
                <a16:creationId xmlns:a16="http://schemas.microsoft.com/office/drawing/2014/main" id="{80E70A12-EAD9-900C-6046-F5BCD9644015}"/>
              </a:ext>
            </a:extLst>
          </p:cNvPr>
          <p:cNvSpPr>
            <a:spLocks noGrp="1"/>
          </p:cNvSpPr>
          <p:nvPr>
            <p:ph type="body" sz="quarter" idx="19" hasCustomPrompt="1"/>
          </p:nvPr>
        </p:nvSpPr>
        <p:spPr>
          <a:xfrm>
            <a:off x="25907379" y="15154978"/>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1793136551"/>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preserve="1" userDrawn="1">
  <p:cSld name="Title Cover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9" name="Graphic 8" descr="Shield with solid fill">
            <a:extLst>
              <a:ext uri="{FF2B5EF4-FFF2-40B4-BE49-F238E27FC236}">
                <a16:creationId xmlns:a16="http://schemas.microsoft.com/office/drawing/2014/main" id="{BEC82AA9-8E64-F89E-390C-C44E65F8B2E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0" name="Text Placeholder 14">
            <a:extLst>
              <a:ext uri="{FF2B5EF4-FFF2-40B4-BE49-F238E27FC236}">
                <a16:creationId xmlns:a16="http://schemas.microsoft.com/office/drawing/2014/main" id="{AA24DEEF-ED4F-9416-6F13-CC561DE0782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419824791"/>
      </p:ext>
    </p:extLst>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preserve="1" userDrawn="1">
  <p:cSld name="Title Cover 2">
    <p:bg>
      <p:bgPr>
        <a:solidFill>
          <a:srgbClr val="BFD730"/>
        </a:solidFill>
        <a:effectLst/>
      </p:bgPr>
    </p:bg>
    <p:spTree>
      <p:nvGrpSpPr>
        <p:cNvPr id="1" name=""/>
        <p:cNvGrpSpPr/>
        <p:nvPr/>
      </p:nvGrpSpPr>
      <p:grpSpPr>
        <a:xfrm>
          <a:off x="0" y="0"/>
          <a:ext cx="0" cy="0"/>
          <a:chOff x="0" y="0"/>
          <a:chExt cx="0" cy="0"/>
        </a:xfrm>
      </p:grpSpPr>
      <p:sp>
        <p:nvSpPr>
          <p:cNvPr id="13" name="Picture Placeholder 9">
            <a:extLst>
              <a:ext uri="{FF2B5EF4-FFF2-40B4-BE49-F238E27FC236}">
                <a16:creationId xmlns:a16="http://schemas.microsoft.com/office/drawing/2014/main" id="{5805EDAC-30D0-2BE6-1A68-3E83E2A4D464}"/>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Title 1">
            <a:extLst>
              <a:ext uri="{FF2B5EF4-FFF2-40B4-BE49-F238E27FC236}">
                <a16:creationId xmlns:a16="http://schemas.microsoft.com/office/drawing/2014/main" id="{F8EBE98C-3104-E995-1980-F48907B8EA5B}"/>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rgbClr val="0E2432"/>
                </a:solidFill>
              </a:defRPr>
            </a:lvl1pPr>
          </a:lstStyle>
          <a:p>
            <a:r>
              <a:rPr lang="en-GB"/>
              <a:t>Click to </a:t>
            </a:r>
            <a:br>
              <a:rPr lang="en-GB"/>
            </a:br>
            <a:r>
              <a:rPr lang="en-GB"/>
              <a:t>edit Master </a:t>
            </a:r>
            <a:br>
              <a:rPr lang="en-GB"/>
            </a:br>
            <a:r>
              <a:rPr lang="en-GB"/>
              <a:t>title style</a:t>
            </a:r>
          </a:p>
        </p:txBody>
      </p:sp>
      <p:sp>
        <p:nvSpPr>
          <p:cNvPr id="15" name="Subtitle 2">
            <a:extLst>
              <a:ext uri="{FF2B5EF4-FFF2-40B4-BE49-F238E27FC236}">
                <a16:creationId xmlns:a16="http://schemas.microsoft.com/office/drawing/2014/main" id="{A4573E6E-E486-28B0-DECC-0F0B5B8FBFB6}"/>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2" name="Graphic 1" descr="Shield with solid fill">
            <a:extLst>
              <a:ext uri="{FF2B5EF4-FFF2-40B4-BE49-F238E27FC236}">
                <a16:creationId xmlns:a16="http://schemas.microsoft.com/office/drawing/2014/main" id="{FCDE5AAB-18F8-1114-96DE-70CE2864B73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F0AB92F0-854C-27E9-99D2-F531A45CB5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5" name="Picture 4">
            <a:extLst>
              <a:ext uri="{FF2B5EF4-FFF2-40B4-BE49-F238E27FC236}">
                <a16:creationId xmlns:a16="http://schemas.microsoft.com/office/drawing/2014/main" id="{6243FE8A-43BA-1D63-7D25-56BE64F960E9}"/>
              </a:ext>
            </a:extLst>
          </p:cNvPr>
          <p:cNvPicPr>
            <a:picLocks noChangeAspect="1"/>
          </p:cNvPicPr>
          <p:nvPr userDrawn="1"/>
        </p:nvPicPr>
        <p:blipFill>
          <a:blip r:embed="rId4"/>
          <a:srcRect/>
          <a:stretch/>
        </p:blipFill>
        <p:spPr>
          <a:xfrm>
            <a:off x="1572082" y="1543043"/>
            <a:ext cx="3059929" cy="917979"/>
          </a:xfrm>
          <a:prstGeom prst="rect">
            <a:avLst/>
          </a:prstGeom>
        </p:spPr>
      </p:pic>
    </p:spTree>
    <p:extLst>
      <p:ext uri="{BB962C8B-B14F-4D97-AF65-F5344CB8AC3E}">
        <p14:creationId xmlns:p14="http://schemas.microsoft.com/office/powerpoint/2010/main" val="1403608351"/>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preserve="1" userDrawn="1">
  <p:cSld name="Title Slide 1">
    <p:bg>
      <p:bgPr>
        <a:solidFill>
          <a:srgbClr val="132433"/>
        </a:solidFill>
        <a:effectLst/>
      </p:bgPr>
    </p:bg>
    <p:spTree>
      <p:nvGrpSpPr>
        <p:cNvPr id="1" name=""/>
        <p:cNvGrpSpPr/>
        <p:nvPr/>
      </p:nvGrpSpPr>
      <p:grpSpPr>
        <a:xfrm>
          <a:off x="0" y="0"/>
          <a:ext cx="0" cy="0"/>
          <a:chOff x="0" y="0"/>
          <a:chExt cx="0" cy="0"/>
        </a:xfrm>
      </p:grpSpPr>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AA4F4A8F-889C-4E93-18AD-DD4FA137943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D25F3C8-FE72-5760-DDFA-0019F2F9813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Subtitle 2">
            <a:extLst>
              <a:ext uri="{FF2B5EF4-FFF2-40B4-BE49-F238E27FC236}">
                <a16:creationId xmlns:a16="http://schemas.microsoft.com/office/drawing/2014/main" id="{06436A96-8CE5-7042-C758-FAA9934537F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8" name="Title 1">
            <a:extLst>
              <a:ext uri="{FF2B5EF4-FFF2-40B4-BE49-F238E27FC236}">
                <a16:creationId xmlns:a16="http://schemas.microsoft.com/office/drawing/2014/main" id="{50C75FCA-C2FA-AAE8-2DE0-F7160E02612F}"/>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sp>
        <p:nvSpPr>
          <p:cNvPr id="9" name="Rectangle 8">
            <a:extLst>
              <a:ext uri="{FF2B5EF4-FFF2-40B4-BE49-F238E27FC236}">
                <a16:creationId xmlns:a16="http://schemas.microsoft.com/office/drawing/2014/main" id="{14CFEB34-BDE9-C775-95DD-939F70D475F7}"/>
              </a:ext>
            </a:extLst>
          </p:cNvPr>
          <p:cNvSpPr/>
          <p:nvPr userDrawn="1"/>
        </p:nvSpPr>
        <p:spPr>
          <a:xfrm>
            <a:off x="10185400" y="9427106"/>
            <a:ext cx="12217400"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2942795199"/>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rgbClr val="BFD730"/>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4" name="Title 1">
            <a:extLst>
              <a:ext uri="{FF2B5EF4-FFF2-40B4-BE49-F238E27FC236}">
                <a16:creationId xmlns:a16="http://schemas.microsoft.com/office/drawing/2014/main" id="{A662FF72-439A-10FB-BE41-2F208C6A87C1}"/>
              </a:ext>
            </a:extLst>
          </p:cNvPr>
          <p:cNvSpPr>
            <a:spLocks noGrp="1"/>
          </p:cNvSpPr>
          <p:nvPr>
            <p:ph type="ctrTitle" hasCustomPrompt="1"/>
          </p:nvPr>
        </p:nvSpPr>
        <p:spPr>
          <a:xfrm>
            <a:off x="4063999" y="4530261"/>
            <a:ext cx="24384000" cy="4613740"/>
          </a:xfrm>
        </p:spPr>
        <p:txBody>
          <a:bodyPr anchor="b"/>
          <a:lstStyle>
            <a:lvl1pPr algn="ctr">
              <a:defRPr sz="16000">
                <a:ln>
                  <a:noFill/>
                </a:ln>
                <a:solidFill>
                  <a:srgbClr val="0E2432"/>
                </a:solidFill>
              </a:defRPr>
            </a:lvl1pPr>
          </a:lstStyle>
          <a:p>
            <a:r>
              <a:rPr lang="en-GB"/>
              <a:t>Click to edit </a:t>
            </a:r>
            <a:br>
              <a:rPr lang="en-GB"/>
            </a:br>
            <a:r>
              <a:rPr lang="en-GB"/>
              <a:t>Master title style</a:t>
            </a:r>
          </a:p>
        </p:txBody>
      </p:sp>
      <p:pic>
        <p:nvPicPr>
          <p:cNvPr id="2" name="Graphic 1" descr="Shield with solid fill">
            <a:extLst>
              <a:ext uri="{FF2B5EF4-FFF2-40B4-BE49-F238E27FC236}">
                <a16:creationId xmlns:a16="http://schemas.microsoft.com/office/drawing/2014/main" id="{B5CC28FB-7360-92B5-13FC-765CE342062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BEBF8C5-5967-CE52-CCE9-6996F1F807D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0" name="Rectangle 9">
            <a:extLst>
              <a:ext uri="{FF2B5EF4-FFF2-40B4-BE49-F238E27FC236}">
                <a16:creationId xmlns:a16="http://schemas.microsoft.com/office/drawing/2014/main" id="{E2FF609F-CA21-C2A4-B541-30698E4A5C9E}"/>
              </a:ext>
            </a:extLst>
          </p:cNvPr>
          <p:cNvSpPr/>
          <p:nvPr userDrawn="1"/>
        </p:nvSpPr>
        <p:spPr>
          <a:xfrm>
            <a:off x="10185400" y="9427106"/>
            <a:ext cx="12217400" cy="80962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6" name="Picture 5">
            <a:extLst>
              <a:ext uri="{FF2B5EF4-FFF2-40B4-BE49-F238E27FC236}">
                <a16:creationId xmlns:a16="http://schemas.microsoft.com/office/drawing/2014/main" id="{FC17EF2C-A519-B64A-0BAE-BC2607520FE2}"/>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1847398521"/>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preserve="1" userDrawn="1">
  <p:cSld name="Photo Title Slide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5" name="Rectangle 4">
            <a:extLst>
              <a:ext uri="{FF2B5EF4-FFF2-40B4-BE49-F238E27FC236}">
                <a16:creationId xmlns:a16="http://schemas.microsoft.com/office/drawing/2014/main" id="{E0D28EB4-A1A8-369E-159B-3E142ABFAB9A}"/>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Subtitle 2">
            <a:extLst>
              <a:ext uri="{FF2B5EF4-FFF2-40B4-BE49-F238E27FC236}">
                <a16:creationId xmlns:a16="http://schemas.microsoft.com/office/drawing/2014/main" id="{C3761CD6-C25D-681C-42C7-1AE0C6EF2CBB}"/>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0" name="Graphic 9" descr="Shield with solid fill">
            <a:extLst>
              <a:ext uri="{FF2B5EF4-FFF2-40B4-BE49-F238E27FC236}">
                <a16:creationId xmlns:a16="http://schemas.microsoft.com/office/drawing/2014/main" id="{C844BEED-1911-2180-31F0-7385C6E0FD7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2" name="Text Placeholder 14">
            <a:extLst>
              <a:ext uri="{FF2B5EF4-FFF2-40B4-BE49-F238E27FC236}">
                <a16:creationId xmlns:a16="http://schemas.microsoft.com/office/drawing/2014/main" id="{B32D6F61-9DB0-A6AE-17C6-AD918DC1357E}"/>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123699793"/>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preserve="1" userDrawn="1">
  <p:cSld name="Photo Title Slide 2">
    <p:bg>
      <p:bgPr>
        <a:solidFill>
          <a:srgbClr val="BFD730"/>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8" name="Title 1">
            <a:extLst>
              <a:ext uri="{FF2B5EF4-FFF2-40B4-BE49-F238E27FC236}">
                <a16:creationId xmlns:a16="http://schemas.microsoft.com/office/drawing/2014/main" id="{3DC9B3FF-D39E-84F9-C8C9-863B5E78222C}"/>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rgbClr val="0E2432"/>
                </a:solidFill>
              </a:defRPr>
            </a:lvl1pPr>
          </a:lstStyle>
          <a:p>
            <a:r>
              <a:rPr lang="en-GB"/>
              <a:t>Click to </a:t>
            </a:r>
            <a:br>
              <a:rPr lang="en-GB"/>
            </a:br>
            <a:r>
              <a:rPr lang="en-GB"/>
              <a:t>edit Master </a:t>
            </a:r>
            <a:br>
              <a:rPr lang="en-GB"/>
            </a:br>
            <a:r>
              <a:rPr lang="en-GB"/>
              <a:t>title style</a:t>
            </a:r>
          </a:p>
        </p:txBody>
      </p:sp>
      <p:pic>
        <p:nvPicPr>
          <p:cNvPr id="10" name="Picture 9" descr="A white letter on a black background&#10;&#10;Description automatically generated">
            <a:extLst>
              <a:ext uri="{FF2B5EF4-FFF2-40B4-BE49-F238E27FC236}">
                <a16:creationId xmlns:a16="http://schemas.microsoft.com/office/drawing/2014/main" id="{4FB8F537-C831-0E1C-7850-7B401F5F4F2D}"/>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5" name="Rectangle 14">
            <a:extLst>
              <a:ext uri="{FF2B5EF4-FFF2-40B4-BE49-F238E27FC236}">
                <a16:creationId xmlns:a16="http://schemas.microsoft.com/office/drawing/2014/main" id="{0F5AE246-FC7F-C06C-DA45-86AB2A846975}"/>
              </a:ext>
            </a:extLst>
          </p:cNvPr>
          <p:cNvSpPr/>
          <p:nvPr userDrawn="1"/>
        </p:nvSpPr>
        <p:spPr>
          <a:xfrm rot="16200000">
            <a:off x="-8739188" y="8739186"/>
            <a:ext cx="18288003"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6" name="Subtitle 2">
            <a:extLst>
              <a:ext uri="{FF2B5EF4-FFF2-40B4-BE49-F238E27FC236}">
                <a16:creationId xmlns:a16="http://schemas.microsoft.com/office/drawing/2014/main" id="{0C4CEC1F-5D39-28B5-3F14-0B53B31A275F}"/>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2" name="Graphic 1" descr="Shield with solid fill">
            <a:extLst>
              <a:ext uri="{FF2B5EF4-FFF2-40B4-BE49-F238E27FC236}">
                <a16:creationId xmlns:a16="http://schemas.microsoft.com/office/drawing/2014/main" id="{10FF1AEF-83C2-DCB0-67B6-AA3913C8171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23B61B77-8975-6FDA-108A-5FD412FB9764}"/>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501103268"/>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preserve="1" userDrawn="1">
  <p:cSld name="Blank Slide Whit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47D480-E8A7-4FC6-E1C5-3BC25144A4C2}"/>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63D3725D-2FEB-1904-3FE8-26ED6EA87A5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56D65ED-B274-B039-C895-59CCBF87C7E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526308895"/>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preserve="1" userDrawn="1">
  <p:cSld name="Blank Slide Slate">
    <p:bg>
      <p:bgPr>
        <a:solidFill>
          <a:srgbClr val="0E243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B4089E8-A8FD-60AF-08F8-15F9FD4BA77C}"/>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pic>
        <p:nvPicPr>
          <p:cNvPr id="2" name="Picture 1" descr="A white letter on a black background&#10;&#10;Description automatically generated">
            <a:extLst>
              <a:ext uri="{FF2B5EF4-FFF2-40B4-BE49-F238E27FC236}">
                <a16:creationId xmlns:a16="http://schemas.microsoft.com/office/drawing/2014/main" id="{86DD08B6-A7EA-F429-D85F-27BD029F5260}"/>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4" name="Oval 3">
            <a:extLst>
              <a:ext uri="{FF2B5EF4-FFF2-40B4-BE49-F238E27FC236}">
                <a16:creationId xmlns:a16="http://schemas.microsoft.com/office/drawing/2014/main" id="{58AA9561-E465-E2A9-6D2D-8B2A43E23166}"/>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5" name="Title 1">
            <a:extLst>
              <a:ext uri="{FF2B5EF4-FFF2-40B4-BE49-F238E27FC236}">
                <a16:creationId xmlns:a16="http://schemas.microsoft.com/office/drawing/2014/main" id="{A548D030-ABD9-BBB3-C5B7-3B501AB7A64D}"/>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2169413F-AB8F-2C9A-5E0C-950AC42C15B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C553B9ED-CCB8-7770-6CB6-3B460C5E2F8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572685803"/>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E6525EB-E127-7D6A-900E-D8877B109E42}"/>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0"/>
            <a:ext cx="15280640" cy="16407442"/>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3878560"/>
            <a:ext cx="4409440" cy="4409440"/>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7" name="Picture 16" descr="A white letter on a black background&#10;&#10;Description automatically generated">
            <a:extLst>
              <a:ext uri="{FF2B5EF4-FFF2-40B4-BE49-F238E27FC236}">
                <a16:creationId xmlns:a16="http://schemas.microsoft.com/office/drawing/2014/main" id="{AD857617-FAD3-2103-6059-389017A150A9}"/>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9" name="Content Placeholder 2">
            <a:extLst>
              <a:ext uri="{FF2B5EF4-FFF2-40B4-BE49-F238E27FC236}">
                <a16:creationId xmlns:a16="http://schemas.microsoft.com/office/drawing/2014/main" id="{6A00FB2C-0356-DAB4-0F02-BBB2C94DBA82}"/>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316B8B0B-BFD4-5158-ECB9-198C12A0A0D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E7E9AED-9294-6586-FF21-59F2B8AE019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914490182"/>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preserve="1" userDrawn="1">
  <p:cSld name="Text and Slate Area">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AB4D51-A302-8279-7125-82B31C48B6A9}"/>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17231360" y="-2"/>
            <a:ext cx="15280640" cy="18288001"/>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0" name="Title 1">
            <a:extLst>
              <a:ext uri="{FF2B5EF4-FFF2-40B4-BE49-F238E27FC236}">
                <a16:creationId xmlns:a16="http://schemas.microsoft.com/office/drawing/2014/main" id="{822365FF-B5A5-7D6B-2B3B-4E23DD11F52A}"/>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14" name="Content Placeholder 2">
            <a:extLst>
              <a:ext uri="{FF2B5EF4-FFF2-40B4-BE49-F238E27FC236}">
                <a16:creationId xmlns:a16="http://schemas.microsoft.com/office/drawing/2014/main" id="{C5EC728C-9730-18BE-E877-0B0CF2D184F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E97BA7E4-FB61-A7C3-0988-25A4879BE27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B0D0A927-345B-0299-BEB0-745F3BA812C8}"/>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127589168"/>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preserve="1" userDrawn="1">
  <p:cSld name="Text and Phot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14517680"/>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6833489"/>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84746A-A42B-AEE8-5297-8404A01DE1E9}"/>
              </a:ext>
            </a:extLst>
          </p:cNvPr>
          <p:cNvSpPr/>
          <p:nvPr userDrawn="1"/>
        </p:nvSpPr>
        <p:spPr>
          <a:xfrm>
            <a:off x="28102560" y="13878560"/>
            <a:ext cx="4409440" cy="4409440"/>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Media Placeholder 4">
            <a:extLst>
              <a:ext uri="{FF2B5EF4-FFF2-40B4-BE49-F238E27FC236}">
                <a16:creationId xmlns:a16="http://schemas.microsoft.com/office/drawing/2014/main" id="{F1B3FA48-27E7-2C2F-CDDE-9286AC896FD0}"/>
              </a:ext>
            </a:extLst>
          </p:cNvPr>
          <p:cNvSpPr>
            <a:spLocks noGrp="1"/>
          </p:cNvSpPr>
          <p:nvPr>
            <p:ph type="media" sz="quarter" idx="14" hasCustomPrompt="1"/>
          </p:nvPr>
        </p:nvSpPr>
        <p:spPr>
          <a:xfrm>
            <a:off x="4765797" y="1874621"/>
            <a:ext cx="25836124" cy="14532820"/>
          </a:xfrm>
          <a:solidFill>
            <a:srgbClr val="EFEFEF"/>
          </a:solidFill>
        </p:spPr>
        <p:txBody>
          <a:bodyPr lIns="360000" tIns="2880000" rIns="360000" bIns="360000" anchor="t" anchorCtr="0"/>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GB"/>
              <a:t>Video</a:t>
            </a:r>
          </a:p>
        </p:txBody>
      </p:sp>
      <p:sp>
        <p:nvSpPr>
          <p:cNvPr id="8" name="Rectangle 7">
            <a:extLst>
              <a:ext uri="{FF2B5EF4-FFF2-40B4-BE49-F238E27FC236}">
                <a16:creationId xmlns:a16="http://schemas.microsoft.com/office/drawing/2014/main" id="{99CEEABC-53DB-B4D1-81D0-2B41A944A41E}"/>
              </a:ext>
            </a:extLst>
          </p:cNvPr>
          <p:cNvSpPr/>
          <p:nvPr userDrawn="1"/>
        </p:nvSpPr>
        <p:spPr>
          <a:xfrm>
            <a:off x="0" y="0"/>
            <a:ext cx="3466214"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hasCustomPrompt="1"/>
          </p:nvPr>
        </p:nvSpPr>
        <p:spPr>
          <a:xfrm>
            <a:off x="809625" y="1747031"/>
            <a:ext cx="1846659" cy="15750394"/>
          </a:xfrm>
        </p:spPr>
        <p:txBody>
          <a:bodyPr vert="vert" wrap="square" lIns="0" tIns="108000" bIns="108000">
            <a:spAutoFit/>
          </a:bodyPr>
          <a:lstStyle>
            <a:lvl1pPr>
              <a:lnSpc>
                <a:spcPct val="80000"/>
              </a:lnSpc>
              <a:defRPr sz="15000">
                <a:solidFill>
                  <a:schemeClr val="bg1"/>
                </a:solidFill>
              </a:defRPr>
            </a:lvl1pPr>
          </a:lstStyle>
          <a:p>
            <a:r>
              <a:rPr lang="en-GB"/>
              <a:t>VIDEO TITLE</a:t>
            </a:r>
          </a:p>
        </p:txBody>
      </p:sp>
      <p:pic>
        <p:nvPicPr>
          <p:cNvPr id="3" name="Graphic 2" descr="Shield with solid fill">
            <a:extLst>
              <a:ext uri="{FF2B5EF4-FFF2-40B4-BE49-F238E27FC236}">
                <a16:creationId xmlns:a16="http://schemas.microsoft.com/office/drawing/2014/main" id="{AAC08C4A-D29F-518E-8068-114A8F8395A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770354" y="17505723"/>
            <a:ext cx="497808" cy="497808"/>
          </a:xfrm>
          <a:prstGeom prst="rect">
            <a:avLst/>
          </a:prstGeom>
        </p:spPr>
      </p:pic>
      <p:sp>
        <p:nvSpPr>
          <p:cNvPr id="4" name="Text Placeholder 14">
            <a:extLst>
              <a:ext uri="{FF2B5EF4-FFF2-40B4-BE49-F238E27FC236}">
                <a16:creationId xmlns:a16="http://schemas.microsoft.com/office/drawing/2014/main" id="{7CE49681-84D8-FBBB-69A5-B33846CB5A76}"/>
              </a:ext>
            </a:extLst>
          </p:cNvPr>
          <p:cNvSpPr>
            <a:spLocks noGrp="1"/>
          </p:cNvSpPr>
          <p:nvPr>
            <p:ph type="body" sz="quarter" idx="10" hasCustomPrompt="1"/>
          </p:nvPr>
        </p:nvSpPr>
        <p:spPr>
          <a:xfrm>
            <a:off x="5344193" y="17505363"/>
            <a:ext cx="5542714" cy="498475"/>
          </a:xfrm>
        </p:spPr>
        <p:txBody>
          <a:bodyPr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670241057"/>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preserve="1" userDrawn="1">
  <p:cSld name="Icon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4B2ADF-04CD-9FCE-8074-1C672C275CAA}"/>
              </a:ext>
            </a:extLst>
          </p:cNvPr>
          <p:cNvSpPr/>
          <p:nvPr userDrawn="1"/>
        </p:nvSpPr>
        <p:spPr>
          <a:xfrm>
            <a:off x="0" y="4933507"/>
            <a:ext cx="32512000" cy="13354493"/>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9" name="Rectangle 18">
            <a:extLst>
              <a:ext uri="{FF2B5EF4-FFF2-40B4-BE49-F238E27FC236}">
                <a16:creationId xmlns:a16="http://schemas.microsoft.com/office/drawing/2014/main" id="{3D56A116-3536-12EA-3CA7-B36C74B0A562}"/>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29387878" cy="2064769"/>
          </a:xfrm>
        </p:spPr>
        <p:txBody>
          <a:bodyPr wrap="square" lIns="0" tIns="108000" bIns="108000">
            <a:spAutoFit/>
          </a:bodyPr>
          <a:lstStyle>
            <a:lvl1pPr algn="ctr">
              <a:lnSpc>
                <a:spcPct val="80000"/>
              </a:lnSpc>
              <a:defRPr sz="15000"/>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5615542" y="6513742"/>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71620" y="6513741"/>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Content Placeholder 2">
            <a:extLst>
              <a:ext uri="{FF2B5EF4-FFF2-40B4-BE49-F238E27FC236}">
                <a16:creationId xmlns:a16="http://schemas.microsoft.com/office/drawing/2014/main" id="{0E843104-94C6-5E79-733E-D3C0F3794D64}"/>
              </a:ext>
            </a:extLst>
          </p:cNvPr>
          <p:cNvSpPr>
            <a:spLocks noGrp="1"/>
          </p:cNvSpPr>
          <p:nvPr>
            <p:ph idx="14" hasCustomPrompt="1"/>
          </p:nvPr>
        </p:nvSpPr>
        <p:spPr>
          <a:xfrm>
            <a:off x="5615542" y="11087957"/>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9" name="Picture Placeholder 9">
            <a:extLst>
              <a:ext uri="{FF2B5EF4-FFF2-40B4-BE49-F238E27FC236}">
                <a16:creationId xmlns:a16="http://schemas.microsoft.com/office/drawing/2014/main" id="{DE59A251-06E0-4EC6-21C6-88463E930088}"/>
              </a:ext>
            </a:extLst>
          </p:cNvPr>
          <p:cNvSpPr>
            <a:spLocks noGrp="1"/>
          </p:cNvSpPr>
          <p:nvPr>
            <p:ph type="pic" sz="quarter" idx="15"/>
          </p:nvPr>
        </p:nvSpPr>
        <p:spPr>
          <a:xfrm>
            <a:off x="1771620" y="11087956"/>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Content Placeholder 2">
            <a:extLst>
              <a:ext uri="{FF2B5EF4-FFF2-40B4-BE49-F238E27FC236}">
                <a16:creationId xmlns:a16="http://schemas.microsoft.com/office/drawing/2014/main" id="{2B84ACCB-440F-BA1D-31B0-59AF5F61324F}"/>
              </a:ext>
            </a:extLst>
          </p:cNvPr>
          <p:cNvSpPr>
            <a:spLocks noGrp="1"/>
          </p:cNvSpPr>
          <p:nvPr>
            <p:ph idx="16" hasCustomPrompt="1"/>
          </p:nvPr>
        </p:nvSpPr>
        <p:spPr>
          <a:xfrm>
            <a:off x="21334007" y="6513741"/>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5" name="Picture Placeholder 9">
            <a:extLst>
              <a:ext uri="{FF2B5EF4-FFF2-40B4-BE49-F238E27FC236}">
                <a16:creationId xmlns:a16="http://schemas.microsoft.com/office/drawing/2014/main" id="{2423A6AE-AD36-DC93-091F-CE80D8941A21}"/>
              </a:ext>
            </a:extLst>
          </p:cNvPr>
          <p:cNvSpPr>
            <a:spLocks noGrp="1"/>
          </p:cNvSpPr>
          <p:nvPr>
            <p:ph type="pic" sz="quarter" idx="17"/>
          </p:nvPr>
        </p:nvSpPr>
        <p:spPr>
          <a:xfrm>
            <a:off x="17490085" y="6513740"/>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6" name="Content Placeholder 2">
            <a:extLst>
              <a:ext uri="{FF2B5EF4-FFF2-40B4-BE49-F238E27FC236}">
                <a16:creationId xmlns:a16="http://schemas.microsoft.com/office/drawing/2014/main" id="{43385671-AF3F-583C-020B-EBC7E41DC2A9}"/>
              </a:ext>
            </a:extLst>
          </p:cNvPr>
          <p:cNvSpPr>
            <a:spLocks noGrp="1"/>
          </p:cNvSpPr>
          <p:nvPr>
            <p:ph idx="18" hasCustomPrompt="1"/>
          </p:nvPr>
        </p:nvSpPr>
        <p:spPr>
          <a:xfrm>
            <a:off x="21334007" y="11087956"/>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7" name="Picture Placeholder 9">
            <a:extLst>
              <a:ext uri="{FF2B5EF4-FFF2-40B4-BE49-F238E27FC236}">
                <a16:creationId xmlns:a16="http://schemas.microsoft.com/office/drawing/2014/main" id="{030EDEFC-A585-3F98-C334-02A717706110}"/>
              </a:ext>
            </a:extLst>
          </p:cNvPr>
          <p:cNvSpPr>
            <a:spLocks noGrp="1"/>
          </p:cNvSpPr>
          <p:nvPr>
            <p:ph type="pic" sz="quarter" idx="19"/>
          </p:nvPr>
        </p:nvSpPr>
        <p:spPr>
          <a:xfrm>
            <a:off x="17490085" y="11087955"/>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5" name="Graphic 4" descr="Shield with solid fill">
            <a:extLst>
              <a:ext uri="{FF2B5EF4-FFF2-40B4-BE49-F238E27FC236}">
                <a16:creationId xmlns:a16="http://schemas.microsoft.com/office/drawing/2014/main" id="{3155695A-920D-C46C-2E25-56D7BE8EC73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8" name="Text Placeholder 14">
            <a:extLst>
              <a:ext uri="{FF2B5EF4-FFF2-40B4-BE49-F238E27FC236}">
                <a16:creationId xmlns:a16="http://schemas.microsoft.com/office/drawing/2014/main" id="{796BE037-D227-5EFA-BB59-530756BC56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811366523"/>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preserve="1" userDrawn="1">
  <p:cSld name="Image Blocks and Text">
    <p:bg>
      <p:bgPr>
        <a:solidFill>
          <a:srgbClr val="0E2432"/>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333016F-9088-E695-D47E-3B2C7B334716}"/>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51722" y="2509700"/>
            <a:ext cx="7037206" cy="7604747"/>
          </a:xfrm>
        </p:spPr>
        <p:txBody>
          <a:bodyPr wrap="square" lIns="0" tIns="108000" bIns="108000" anchor="b" anchorCtr="0">
            <a:spAutoFit/>
          </a:bodyPr>
          <a:lstStyle>
            <a:lvl1pPr algn="l">
              <a:lnSpc>
                <a:spcPct val="80000"/>
              </a:lnSpc>
              <a:defRPr sz="15000">
                <a:solidFill>
                  <a:schemeClr val="bg1"/>
                </a:solidFill>
              </a:defRPr>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0796130"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0796130"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2888112" y="8702283"/>
            <a:ext cx="1271057" cy="1271057"/>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solidFill>
                  <a:srgbClr val="0E2432"/>
                </a:solidFill>
                <a:latin typeface="Roboto" panose="02000000000000000000" pitchFamily="2" charset="0"/>
                <a:ea typeface="Roboto" panose="02000000000000000000" pitchFamily="2" charset="0"/>
                <a:cs typeface="Roboto" panose="02000000000000000000" pitchFamily="2" charset="0"/>
              </a:rPr>
              <a:t>1</a:t>
            </a:r>
          </a:p>
        </p:txBody>
      </p:sp>
      <p:sp>
        <p:nvSpPr>
          <p:cNvPr id="11" name="Content Placeholder 2">
            <a:extLst>
              <a:ext uri="{FF2B5EF4-FFF2-40B4-BE49-F238E27FC236}">
                <a16:creationId xmlns:a16="http://schemas.microsoft.com/office/drawing/2014/main" id="{EAA06D0F-719E-02BF-EF6A-1A6262FC4054}"/>
              </a:ext>
            </a:extLst>
          </p:cNvPr>
          <p:cNvSpPr>
            <a:spLocks noGrp="1"/>
          </p:cNvSpPr>
          <p:nvPr>
            <p:ph idx="14" hasCustomPrompt="1"/>
          </p:nvPr>
        </p:nvSpPr>
        <p:spPr>
          <a:xfrm>
            <a:off x="17817163"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3" name="Picture Placeholder 9">
            <a:extLst>
              <a:ext uri="{FF2B5EF4-FFF2-40B4-BE49-F238E27FC236}">
                <a16:creationId xmlns:a16="http://schemas.microsoft.com/office/drawing/2014/main" id="{14AF9A7B-13FA-147D-A447-18D82295B758}"/>
              </a:ext>
            </a:extLst>
          </p:cNvPr>
          <p:cNvSpPr>
            <a:spLocks noGrp="1"/>
          </p:cNvSpPr>
          <p:nvPr>
            <p:ph type="pic" sz="quarter" idx="15"/>
          </p:nvPr>
        </p:nvSpPr>
        <p:spPr>
          <a:xfrm>
            <a:off x="17817163"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8" name="Oval 17">
            <a:extLst>
              <a:ext uri="{FF2B5EF4-FFF2-40B4-BE49-F238E27FC236}">
                <a16:creationId xmlns:a16="http://schemas.microsoft.com/office/drawing/2014/main" id="{113B570E-964E-D800-80A3-D6DC9AC2E912}"/>
              </a:ext>
            </a:extLst>
          </p:cNvPr>
          <p:cNvSpPr/>
          <p:nvPr userDrawn="1"/>
        </p:nvSpPr>
        <p:spPr>
          <a:xfrm>
            <a:off x="19909145" y="8702283"/>
            <a:ext cx="1271057" cy="1271057"/>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solidFill>
                  <a:srgbClr val="0E2432"/>
                </a:solidFill>
                <a:latin typeface="Roboto" panose="02000000000000000000" pitchFamily="2" charset="0"/>
                <a:ea typeface="Roboto" panose="02000000000000000000" pitchFamily="2" charset="0"/>
                <a:cs typeface="Roboto" panose="02000000000000000000" pitchFamily="2" charset="0"/>
              </a:rPr>
              <a:t>2</a:t>
            </a:r>
          </a:p>
        </p:txBody>
      </p:sp>
      <p:sp>
        <p:nvSpPr>
          <p:cNvPr id="19" name="Content Placeholder 2">
            <a:extLst>
              <a:ext uri="{FF2B5EF4-FFF2-40B4-BE49-F238E27FC236}">
                <a16:creationId xmlns:a16="http://schemas.microsoft.com/office/drawing/2014/main" id="{3CB38551-89A3-1B11-4AF4-D72535011686}"/>
              </a:ext>
            </a:extLst>
          </p:cNvPr>
          <p:cNvSpPr>
            <a:spLocks noGrp="1"/>
          </p:cNvSpPr>
          <p:nvPr>
            <p:ph idx="16" hasCustomPrompt="1"/>
          </p:nvPr>
        </p:nvSpPr>
        <p:spPr>
          <a:xfrm>
            <a:off x="24838196"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24838196"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1" name="Oval 20">
            <a:extLst>
              <a:ext uri="{FF2B5EF4-FFF2-40B4-BE49-F238E27FC236}">
                <a16:creationId xmlns:a16="http://schemas.microsoft.com/office/drawing/2014/main" id="{4D576B12-DAAE-CD81-49C5-A7C3A53FC8BF}"/>
              </a:ext>
            </a:extLst>
          </p:cNvPr>
          <p:cNvSpPr/>
          <p:nvPr userDrawn="1"/>
        </p:nvSpPr>
        <p:spPr>
          <a:xfrm>
            <a:off x="26930178" y="8702283"/>
            <a:ext cx="1271057" cy="1271057"/>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solidFill>
                  <a:srgbClr val="0E2432"/>
                </a:solidFill>
                <a:latin typeface="Roboto" panose="02000000000000000000" pitchFamily="2" charset="0"/>
                <a:ea typeface="Roboto" panose="02000000000000000000" pitchFamily="2" charset="0"/>
                <a:cs typeface="Roboto" panose="02000000000000000000" pitchFamily="2" charset="0"/>
              </a:rPr>
              <a:t>3</a:t>
            </a:r>
          </a:p>
        </p:txBody>
      </p:sp>
      <p:pic>
        <p:nvPicPr>
          <p:cNvPr id="9" name="Picture 8" descr="A white letter on a black background&#10;&#10;Description automatically generated">
            <a:extLst>
              <a:ext uri="{FF2B5EF4-FFF2-40B4-BE49-F238E27FC236}">
                <a16:creationId xmlns:a16="http://schemas.microsoft.com/office/drawing/2014/main" id="{5FA1C0CA-D018-2545-F56D-D605058FBF4E}"/>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4" name="Graphic 3" descr="Shield with solid fill">
            <a:extLst>
              <a:ext uri="{FF2B5EF4-FFF2-40B4-BE49-F238E27FC236}">
                <a16:creationId xmlns:a16="http://schemas.microsoft.com/office/drawing/2014/main" id="{3315F9EF-76A0-09A9-415F-BC3E18FC3E8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3BC4DD15-E19D-E33F-BAE7-639D7350B14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433150243"/>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preserve="1" userDrawn="1">
  <p:cSld name="Numbered sections">
    <p:bg>
      <p:bgPr>
        <a:solidFill>
          <a:srgbClr val="0E243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45926F7-2766-9A35-9200-FAF9A6A90C14}"/>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6256000" y="0"/>
            <a:ext cx="162560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4005920" y="6312073"/>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545607" y="7035351"/>
            <a:ext cx="1271057" cy="1271057"/>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solidFill>
                  <a:srgbClr val="0E2432"/>
                </a:solidFill>
                <a:latin typeface="Roboto" panose="02000000000000000000" pitchFamily="2" charset="0"/>
                <a:ea typeface="Roboto" panose="02000000000000000000" pitchFamily="2" charset="0"/>
                <a:cs typeface="Roboto" panose="02000000000000000000" pitchFamily="2" charset="0"/>
              </a:rPr>
              <a:t>1</a:t>
            </a:r>
          </a:p>
        </p:txBody>
      </p:sp>
      <p:sp>
        <p:nvSpPr>
          <p:cNvPr id="9" name="Content Placeholder 2">
            <a:extLst>
              <a:ext uri="{FF2B5EF4-FFF2-40B4-BE49-F238E27FC236}">
                <a16:creationId xmlns:a16="http://schemas.microsoft.com/office/drawing/2014/main" id="{810003C8-21B4-88C1-8BA2-D335D85CA6F8}"/>
              </a:ext>
            </a:extLst>
          </p:cNvPr>
          <p:cNvSpPr>
            <a:spLocks noGrp="1"/>
          </p:cNvSpPr>
          <p:nvPr>
            <p:ph idx="18" hasCustomPrompt="1"/>
          </p:nvPr>
        </p:nvSpPr>
        <p:spPr>
          <a:xfrm>
            <a:off x="4005920" y="9989584"/>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4" name="Oval 13">
            <a:extLst>
              <a:ext uri="{FF2B5EF4-FFF2-40B4-BE49-F238E27FC236}">
                <a16:creationId xmlns:a16="http://schemas.microsoft.com/office/drawing/2014/main" id="{E5FEB4E8-2447-43C0-D513-735336EFD6AA}"/>
              </a:ext>
            </a:extLst>
          </p:cNvPr>
          <p:cNvSpPr/>
          <p:nvPr userDrawn="1"/>
        </p:nvSpPr>
        <p:spPr>
          <a:xfrm>
            <a:off x="1545607" y="10712862"/>
            <a:ext cx="1271057" cy="1271057"/>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solidFill>
                  <a:srgbClr val="0E2432"/>
                </a:solidFill>
                <a:latin typeface="Roboto" panose="02000000000000000000" pitchFamily="2" charset="0"/>
                <a:ea typeface="Roboto" panose="02000000000000000000" pitchFamily="2" charset="0"/>
                <a:cs typeface="Roboto" panose="02000000000000000000" pitchFamily="2" charset="0"/>
              </a:rPr>
              <a:t>2</a:t>
            </a: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4005920" y="13667095"/>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6" name="Oval 15">
            <a:extLst>
              <a:ext uri="{FF2B5EF4-FFF2-40B4-BE49-F238E27FC236}">
                <a16:creationId xmlns:a16="http://schemas.microsoft.com/office/drawing/2014/main" id="{1B9B8056-649C-94B8-8D74-FDC23BEDC331}"/>
              </a:ext>
            </a:extLst>
          </p:cNvPr>
          <p:cNvSpPr/>
          <p:nvPr userDrawn="1"/>
        </p:nvSpPr>
        <p:spPr>
          <a:xfrm>
            <a:off x="1545607" y="14390373"/>
            <a:ext cx="1271057" cy="1271057"/>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solidFill>
                  <a:srgbClr val="0E2432"/>
                </a:solidFill>
                <a:latin typeface="Roboto" panose="02000000000000000000" pitchFamily="2" charset="0"/>
                <a:ea typeface="Roboto" panose="02000000000000000000" pitchFamily="2" charset="0"/>
                <a:cs typeface="Roboto" panose="02000000000000000000" pitchFamily="2" charset="0"/>
              </a:rPr>
              <a:t>3</a:t>
            </a:r>
          </a:p>
        </p:txBody>
      </p:sp>
      <p:sp>
        <p:nvSpPr>
          <p:cNvPr id="10" name="Title 1">
            <a:extLst>
              <a:ext uri="{FF2B5EF4-FFF2-40B4-BE49-F238E27FC236}">
                <a16:creationId xmlns:a16="http://schemas.microsoft.com/office/drawing/2014/main" id="{DA880671-7114-853C-4D9B-636C68303CB3}"/>
              </a:ext>
            </a:extLst>
          </p:cNvPr>
          <p:cNvSpPr>
            <a:spLocks noGrp="1"/>
          </p:cNvSpPr>
          <p:nvPr>
            <p:ph type="title"/>
          </p:nvPr>
        </p:nvSpPr>
        <p:spPr>
          <a:xfrm>
            <a:off x="1545605" y="1562735"/>
            <a:ext cx="1350598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071F101B-30F2-F90C-04D2-C1BA97015F6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973E38F-9DDE-0784-57EC-758EB81A99D7}"/>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308225725"/>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preserve="1" userDrawn="1">
  <p:cSld name="Slate Text Area and Photo">
    <p:bg>
      <p:bgPr>
        <a:solidFill>
          <a:srgbClr val="0E243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7E33240-DDAF-5226-6286-973E025827C2}"/>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7373600" y="0"/>
            <a:ext cx="151384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5" y="6312073"/>
            <a:ext cx="14710395" cy="10413192"/>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9" name="Title 1">
            <a:extLst>
              <a:ext uri="{FF2B5EF4-FFF2-40B4-BE49-F238E27FC236}">
                <a16:creationId xmlns:a16="http://schemas.microsoft.com/office/drawing/2014/main" id="{26F46A36-C2A9-9FAC-916A-2CF8BD05A343}"/>
              </a:ext>
            </a:extLst>
          </p:cNvPr>
          <p:cNvSpPr>
            <a:spLocks noGrp="1"/>
          </p:cNvSpPr>
          <p:nvPr>
            <p:ph type="title"/>
          </p:nvPr>
        </p:nvSpPr>
        <p:spPr>
          <a:xfrm>
            <a:off x="1545605" y="1562735"/>
            <a:ext cx="1471039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ED6ADC64-AB25-9BC2-BD88-CA70A34096D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FBC207BA-3EAD-4B66-10A5-C90E10F4FF0C}"/>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715740762"/>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preserve="1" userDrawn="1">
  <p:cSld name="Sub Section Pag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520731-C80A-AA08-426D-07C2EABF7095}"/>
              </a:ext>
            </a:extLst>
          </p:cNvPr>
          <p:cNvSpPr/>
          <p:nvPr userDrawn="1"/>
        </p:nvSpPr>
        <p:spPr>
          <a:xfrm>
            <a:off x="0" y="13878560"/>
            <a:ext cx="4409440" cy="4409440"/>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5" name="Rectangle 4">
            <a:extLst>
              <a:ext uri="{FF2B5EF4-FFF2-40B4-BE49-F238E27FC236}">
                <a16:creationId xmlns:a16="http://schemas.microsoft.com/office/drawing/2014/main" id="{CCE19076-8E1B-9B5D-8DF3-CBECF1A72B6D}"/>
              </a:ext>
            </a:extLst>
          </p:cNvPr>
          <p:cNvSpPr/>
          <p:nvPr userDrawn="1"/>
        </p:nvSpPr>
        <p:spPr>
          <a:xfrm>
            <a:off x="28102560" y="0"/>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Rectangle 5">
            <a:extLst>
              <a:ext uri="{FF2B5EF4-FFF2-40B4-BE49-F238E27FC236}">
                <a16:creationId xmlns:a16="http://schemas.microsoft.com/office/drawing/2014/main" id="{7BB4B2DA-20B7-C441-4445-CA84E9F08469}"/>
              </a:ext>
            </a:extLst>
          </p:cNvPr>
          <p:cNvSpPr/>
          <p:nvPr userDrawn="1"/>
        </p:nvSpPr>
        <p:spPr>
          <a:xfrm>
            <a:off x="1956392" y="1938480"/>
            <a:ext cx="28686642" cy="14455764"/>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nchorCtr="0"/>
          <a:lstStyle/>
          <a:p>
            <a:pPr algn="ctr"/>
            <a:endParaRPr lang="en-GB" b="0" i="0">
              <a:latin typeface="Roboto" panose="02000000000000000000" pitchFamily="2" charset="0"/>
            </a:endParaRP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9" name="Oval 8">
            <a:extLst>
              <a:ext uri="{FF2B5EF4-FFF2-40B4-BE49-F238E27FC236}">
                <a16:creationId xmlns:a16="http://schemas.microsoft.com/office/drawing/2014/main" id="{154C57A2-9D74-1A11-0FF0-3D8E7ABAA7EC}"/>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12" name="Graphic 11" descr="Shield with solid fill">
            <a:extLst>
              <a:ext uri="{FF2B5EF4-FFF2-40B4-BE49-F238E27FC236}">
                <a16:creationId xmlns:a16="http://schemas.microsoft.com/office/drawing/2014/main" id="{05637826-AC1B-2EC2-96E4-FB66F0FB797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3" name="Text Placeholder 14">
            <a:extLst>
              <a:ext uri="{FF2B5EF4-FFF2-40B4-BE49-F238E27FC236}">
                <a16:creationId xmlns:a16="http://schemas.microsoft.com/office/drawing/2014/main" id="{560398A9-7128-1FB7-0EAA-A29E921FB31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8" name="Subtitle 2">
            <a:extLst>
              <a:ext uri="{FF2B5EF4-FFF2-40B4-BE49-F238E27FC236}">
                <a16:creationId xmlns:a16="http://schemas.microsoft.com/office/drawing/2014/main" id="{9E1A1336-8546-0C3C-A680-87F1532B6FB7}"/>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10" name="Title 1">
            <a:extLst>
              <a:ext uri="{FF2B5EF4-FFF2-40B4-BE49-F238E27FC236}">
                <a16:creationId xmlns:a16="http://schemas.microsoft.com/office/drawing/2014/main" id="{EA964907-026E-9532-7A05-E74469FD47C3}"/>
              </a:ext>
            </a:extLst>
          </p:cNvPr>
          <p:cNvSpPr>
            <a:spLocks noGrp="1"/>
          </p:cNvSpPr>
          <p:nvPr>
            <p:ph type="ctrTitle" hasCustomPrompt="1"/>
          </p:nvPr>
        </p:nvSpPr>
        <p:spPr>
          <a:xfrm>
            <a:off x="4063999" y="4530260"/>
            <a:ext cx="24384000" cy="4613740"/>
          </a:xfrm>
        </p:spPr>
        <p:txBody>
          <a:bodyPr anchor="b"/>
          <a:lstStyle>
            <a:lvl1pPr algn="ctr">
              <a:defRPr sz="16000">
                <a:ln>
                  <a:noFill/>
                </a:ln>
                <a:solidFill>
                  <a:srgbClr val="0E2432"/>
                </a:solidFill>
              </a:defRPr>
            </a:lvl1pPr>
          </a:lstStyle>
          <a:p>
            <a:r>
              <a:rPr lang="en-GB"/>
              <a:t>Click to edit </a:t>
            </a:r>
            <a:br>
              <a:rPr lang="en-GB"/>
            </a:br>
            <a:r>
              <a:rPr lang="en-GB"/>
              <a:t>Master title style</a:t>
            </a:r>
          </a:p>
        </p:txBody>
      </p:sp>
      <p:sp>
        <p:nvSpPr>
          <p:cNvPr id="14" name="Rectangle 13">
            <a:extLst>
              <a:ext uri="{FF2B5EF4-FFF2-40B4-BE49-F238E27FC236}">
                <a16:creationId xmlns:a16="http://schemas.microsoft.com/office/drawing/2014/main" id="{10196957-050F-EF81-80BC-EF7ECF668D96}"/>
              </a:ext>
            </a:extLst>
          </p:cNvPr>
          <p:cNvSpPr/>
          <p:nvPr userDrawn="1"/>
        </p:nvSpPr>
        <p:spPr>
          <a:xfrm>
            <a:off x="10185400" y="9427106"/>
            <a:ext cx="12217400"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817754790"/>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9B4A2FD-B02E-C141-B983-0511B6EF1AA2}"/>
              </a:ext>
            </a:extLst>
          </p:cNvPr>
          <p:cNvSpPr/>
          <p:nvPr userDrawn="1"/>
        </p:nvSpPr>
        <p:spPr>
          <a:xfrm>
            <a:off x="0" y="0"/>
            <a:ext cx="16256000"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4" name="Rectangle 13">
            <a:extLst>
              <a:ext uri="{FF2B5EF4-FFF2-40B4-BE49-F238E27FC236}">
                <a16:creationId xmlns:a16="http://schemas.microsoft.com/office/drawing/2014/main" id="{6159EE42-631B-6820-FF8D-954789B3A004}"/>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9" name="Rectangle 8">
            <a:extLst>
              <a:ext uri="{FF2B5EF4-FFF2-40B4-BE49-F238E27FC236}">
                <a16:creationId xmlns:a16="http://schemas.microsoft.com/office/drawing/2014/main" id="{3C4DCA9B-B563-E065-1192-2153FE4FEA4F}"/>
              </a:ext>
            </a:extLst>
          </p:cNvPr>
          <p:cNvSpPr/>
          <p:nvPr userDrawn="1"/>
        </p:nvSpPr>
        <p:spPr>
          <a:xfrm>
            <a:off x="11100391" y="2828259"/>
            <a:ext cx="20601981" cy="12631481"/>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11100391" y="2828260"/>
            <a:ext cx="20601981" cy="12610213"/>
          </a:xfrm>
          <a:noFill/>
        </p:spPr>
        <p:txBody>
          <a:bodyPr wrap="square" lIns="720000" tIns="2880000" rIns="720000" bIns="1800000" numCol="1" spcCol="972000" anchor="b" anchorCtr="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iaculisLorem</a:t>
            </a:r>
            <a:r>
              <a:rPr lang="en-GB"/>
              <a:t>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 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 name="Picture Placeholder 9">
            <a:extLst>
              <a:ext uri="{FF2B5EF4-FFF2-40B4-BE49-F238E27FC236}">
                <a16:creationId xmlns:a16="http://schemas.microsoft.com/office/drawing/2014/main" id="{99217CF1-08AD-A9C8-EBA4-28D4B9357BC0}"/>
              </a:ext>
            </a:extLst>
          </p:cNvPr>
          <p:cNvSpPr>
            <a:spLocks noGrp="1"/>
          </p:cNvSpPr>
          <p:nvPr>
            <p:ph type="pic" sz="quarter" idx="13"/>
          </p:nvPr>
        </p:nvSpPr>
        <p:spPr>
          <a:xfrm>
            <a:off x="18951251" y="3955312"/>
            <a:ext cx="4703936" cy="4703936"/>
          </a:xfrm>
          <a:prstGeom prst="ellipse">
            <a:avLst/>
          </a:prstGeom>
          <a:solidFill>
            <a:srgbClr val="BFD730"/>
          </a:solidFill>
        </p:spPr>
        <p:txBody>
          <a:bodyPr lIns="360000" tIns="396000" rIns="360000" bIns="360000" anchor="t" anchorCtr="0">
            <a:normAutofit/>
          </a:bodyPr>
          <a:lstStyle>
            <a:lvl1pPr marL="0" indent="0" algn="ctr">
              <a:buNone/>
              <a:defRPr sz="36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Title 1">
            <a:extLst>
              <a:ext uri="{FF2B5EF4-FFF2-40B4-BE49-F238E27FC236}">
                <a16:creationId xmlns:a16="http://schemas.microsoft.com/office/drawing/2014/main" id="{9F7B2EEA-D232-D14E-A2CD-1B1463E5B8EA}"/>
              </a:ext>
            </a:extLst>
          </p:cNvPr>
          <p:cNvSpPr>
            <a:spLocks noGrp="1"/>
          </p:cNvSpPr>
          <p:nvPr>
            <p:ph type="ctrTitle" hasCustomPrompt="1"/>
          </p:nvPr>
        </p:nvSpPr>
        <p:spPr>
          <a:xfrm>
            <a:off x="1584434" y="7072717"/>
            <a:ext cx="8362454" cy="4121298"/>
          </a:xfrm>
        </p:spPr>
        <p:txBody>
          <a:bodyPr anchor="ctr" anchorCtr="0"/>
          <a:lstStyle>
            <a:lvl1pPr algn="l">
              <a:lnSpc>
                <a:spcPct val="80000"/>
              </a:lnSpc>
              <a:defRPr sz="16000">
                <a:ln>
                  <a:noFill/>
                </a:ln>
                <a:solidFill>
                  <a:schemeClr val="bg1"/>
                </a:solidFill>
              </a:defRPr>
            </a:lvl1pPr>
          </a:lstStyle>
          <a:p>
            <a:r>
              <a:rPr lang="en-GB"/>
              <a:t>Persons Quote</a:t>
            </a:r>
          </a:p>
        </p:txBody>
      </p:sp>
      <p:pic>
        <p:nvPicPr>
          <p:cNvPr id="10" name="Picture 9">
            <a:extLst>
              <a:ext uri="{FF2B5EF4-FFF2-40B4-BE49-F238E27FC236}">
                <a16:creationId xmlns:a16="http://schemas.microsoft.com/office/drawing/2014/main" id="{28E8F23D-4423-6043-CF26-AD15AC8F27F4}"/>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5" name="Graphic 4" descr="Shield with solid fill">
            <a:extLst>
              <a:ext uri="{FF2B5EF4-FFF2-40B4-BE49-F238E27FC236}">
                <a16:creationId xmlns:a16="http://schemas.microsoft.com/office/drawing/2014/main" id="{8A9B2ABE-F0EB-C642-BD92-FEF29FC3906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7EC6552-050F-4ABE-19C0-FF2E880773D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17" name="Graphic 16" descr="Open quotation mark with solid fill">
            <a:extLst>
              <a:ext uri="{FF2B5EF4-FFF2-40B4-BE49-F238E27FC236}">
                <a16:creationId xmlns:a16="http://schemas.microsoft.com/office/drawing/2014/main" id="{340ADC7C-1BCE-08DA-DBC5-4DB28A5FA2FF}"/>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7357140" y="-573863"/>
            <a:ext cx="6761716" cy="6761716"/>
          </a:xfrm>
          <a:prstGeom prst="rect">
            <a:avLst/>
          </a:prstGeom>
        </p:spPr>
      </p:pic>
      <p:pic>
        <p:nvPicPr>
          <p:cNvPr id="18" name="Graphic 17" descr="Open quotation mark with solid fill">
            <a:extLst>
              <a:ext uri="{FF2B5EF4-FFF2-40B4-BE49-F238E27FC236}">
                <a16:creationId xmlns:a16="http://schemas.microsoft.com/office/drawing/2014/main" id="{563CCA67-00F2-441B-8179-FFD3C11D288D}"/>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6590329" y="12078882"/>
            <a:ext cx="6761716" cy="6761716"/>
          </a:xfrm>
          <a:prstGeom prst="rect">
            <a:avLst/>
          </a:prstGeom>
        </p:spPr>
      </p:pic>
    </p:spTree>
    <p:extLst>
      <p:ext uri="{BB962C8B-B14F-4D97-AF65-F5344CB8AC3E}">
        <p14:creationId xmlns:p14="http://schemas.microsoft.com/office/powerpoint/2010/main" val="1302539123"/>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preserve="1" userDrawn="1">
  <p:cSld name="Text and Image Al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9034C1A-5571-1EF0-61BD-95BF4C8FE8A3}"/>
              </a:ext>
            </a:extLst>
          </p:cNvPr>
          <p:cNvSpPr/>
          <p:nvPr userDrawn="1"/>
        </p:nvSpPr>
        <p:spPr>
          <a:xfrm>
            <a:off x="0" y="22303"/>
            <a:ext cx="16255998" cy="18265698"/>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6" y="6936059"/>
            <a:ext cx="13932288" cy="978920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7254240"/>
          </a:xfrm>
          <a:solidFill>
            <a:srgbClr val="EFEFEF"/>
          </a:solidFill>
        </p:spPr>
        <p:txBody>
          <a:bodyPr lIns="360000" tIns="180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Title 1">
            <a:extLst>
              <a:ext uri="{FF2B5EF4-FFF2-40B4-BE49-F238E27FC236}">
                <a16:creationId xmlns:a16="http://schemas.microsoft.com/office/drawing/2014/main" id="{004F10BC-7E21-7485-2C08-A48CA9AB4EC9}"/>
              </a:ext>
            </a:extLst>
          </p:cNvPr>
          <p:cNvSpPr>
            <a:spLocks noGrp="1"/>
          </p:cNvSpPr>
          <p:nvPr>
            <p:ph type="title"/>
          </p:nvPr>
        </p:nvSpPr>
        <p:spPr>
          <a:xfrm>
            <a:off x="1545606" y="1562735"/>
            <a:ext cx="13932288"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Rectangle 7">
            <a:extLst>
              <a:ext uri="{FF2B5EF4-FFF2-40B4-BE49-F238E27FC236}">
                <a16:creationId xmlns:a16="http://schemas.microsoft.com/office/drawing/2014/main" id="{FDD5E331-2A83-7127-6322-6D3CD3BE498F}"/>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pic>
        <p:nvPicPr>
          <p:cNvPr id="2" name="Graphic 1" descr="Shield with solid fill">
            <a:extLst>
              <a:ext uri="{FF2B5EF4-FFF2-40B4-BE49-F238E27FC236}">
                <a16:creationId xmlns:a16="http://schemas.microsoft.com/office/drawing/2014/main" id="{C9A5DD31-4EEA-D8E8-F261-43773BFBA9E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7F2DE276-D050-D639-5FE4-66CB7EE6E03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9" name="Content Placeholder 2">
            <a:extLst>
              <a:ext uri="{FF2B5EF4-FFF2-40B4-BE49-F238E27FC236}">
                <a16:creationId xmlns:a16="http://schemas.microsoft.com/office/drawing/2014/main" id="{4F551956-F4EC-3683-0D3C-4E6195AF210F}"/>
              </a:ext>
            </a:extLst>
          </p:cNvPr>
          <p:cNvSpPr>
            <a:spLocks noGrp="1"/>
          </p:cNvSpPr>
          <p:nvPr>
            <p:ph idx="14" hasCustomPrompt="1"/>
          </p:nvPr>
        </p:nvSpPr>
        <p:spPr>
          <a:xfrm>
            <a:off x="17231361" y="9806001"/>
            <a:ext cx="13370559" cy="6919264"/>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p>
        </p:txBody>
      </p:sp>
    </p:spTree>
    <p:extLst>
      <p:ext uri="{BB962C8B-B14F-4D97-AF65-F5344CB8AC3E}">
        <p14:creationId xmlns:p14="http://schemas.microsoft.com/office/powerpoint/2010/main" val="2687769689"/>
      </p:ext>
    </p:extLst>
  </p:cSld>
  <p:clrMapOvr>
    <a:masterClrMapping/>
  </p:clrMapOvr>
</p:sldLayout>
</file>

<file path=ppt/slideLayouts/slideLayout350.xml><?xml version="1.0" encoding="utf-8"?>
<p:sldLayout xmlns:a="http://schemas.openxmlformats.org/drawingml/2006/main" xmlns:r="http://schemas.openxmlformats.org/officeDocument/2006/relationships" xmlns:p="http://schemas.openxmlformats.org/presentationml/2006/main" preserve="1" userDrawn="1">
  <p:cSld name="Large Number Point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A475CEE-BB4A-2D86-7C80-523C8289834A}"/>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8" name="Text Placeholder 15">
            <a:extLst>
              <a:ext uri="{FF2B5EF4-FFF2-40B4-BE49-F238E27FC236}">
                <a16:creationId xmlns:a16="http://schemas.microsoft.com/office/drawing/2014/main" id="{3AD57CE1-8944-FAC5-39EC-2F7B727E1140}"/>
              </a:ext>
            </a:extLst>
          </p:cNvPr>
          <p:cNvSpPr>
            <a:spLocks noGrp="1"/>
          </p:cNvSpPr>
          <p:nvPr>
            <p:ph type="body" sz="quarter" idx="13" hasCustomPrompt="1"/>
          </p:nvPr>
        </p:nvSpPr>
        <p:spPr>
          <a:xfrm>
            <a:off x="5417264" y="6106887"/>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5" name="Text Placeholder 15">
            <a:extLst>
              <a:ext uri="{FF2B5EF4-FFF2-40B4-BE49-F238E27FC236}">
                <a16:creationId xmlns:a16="http://schemas.microsoft.com/office/drawing/2014/main" id="{57719C69-CC4B-5BCF-DBA0-04531B328412}"/>
              </a:ext>
            </a:extLst>
          </p:cNvPr>
          <p:cNvSpPr>
            <a:spLocks noGrp="1"/>
          </p:cNvSpPr>
          <p:nvPr>
            <p:ph type="body" sz="quarter" idx="26" hasCustomPrompt="1"/>
          </p:nvPr>
        </p:nvSpPr>
        <p:spPr>
          <a:xfrm>
            <a:off x="5417264" y="9858964"/>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7" name="Text Placeholder 15">
            <a:extLst>
              <a:ext uri="{FF2B5EF4-FFF2-40B4-BE49-F238E27FC236}">
                <a16:creationId xmlns:a16="http://schemas.microsoft.com/office/drawing/2014/main" id="{44DD1A52-F1B8-4E16-3C59-6B8A0C45220D}"/>
              </a:ext>
            </a:extLst>
          </p:cNvPr>
          <p:cNvSpPr>
            <a:spLocks noGrp="1"/>
          </p:cNvSpPr>
          <p:nvPr>
            <p:ph type="body" sz="quarter" idx="28" hasCustomPrompt="1"/>
          </p:nvPr>
        </p:nvSpPr>
        <p:spPr>
          <a:xfrm>
            <a:off x="5417264" y="13708851"/>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22" name="Text Placeholder 11">
            <a:extLst>
              <a:ext uri="{FF2B5EF4-FFF2-40B4-BE49-F238E27FC236}">
                <a16:creationId xmlns:a16="http://schemas.microsoft.com/office/drawing/2014/main" id="{93A148B5-171C-B7DB-1EFE-8C3954FE037F}"/>
              </a:ext>
            </a:extLst>
          </p:cNvPr>
          <p:cNvSpPr>
            <a:spLocks noGrp="1" noChangeAspect="1"/>
          </p:cNvSpPr>
          <p:nvPr>
            <p:ph type="body" sz="quarter" idx="10" hasCustomPrompt="1"/>
          </p:nvPr>
        </p:nvSpPr>
        <p:spPr>
          <a:xfrm>
            <a:off x="1676424" y="5957573"/>
            <a:ext cx="2815132" cy="2815132"/>
          </a:xfrm>
          <a:prstGeom prst="ellipse">
            <a:avLst/>
          </a:prstGeom>
          <a:solidFill>
            <a:srgbClr val="BFD730"/>
          </a:solidFill>
        </p:spPr>
        <p:txBody>
          <a:bodyPr tIns="0" bIns="360000">
            <a:noAutofit/>
          </a:bodyPr>
          <a:lstStyle>
            <a:lvl1pPr marL="0" indent="0" algn="ctr">
              <a:buFontTx/>
              <a:buNone/>
              <a:defRPr sz="13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23" name="Text Placeholder 11">
            <a:extLst>
              <a:ext uri="{FF2B5EF4-FFF2-40B4-BE49-F238E27FC236}">
                <a16:creationId xmlns:a16="http://schemas.microsoft.com/office/drawing/2014/main" id="{5EAC6CAC-96B4-F68E-09C5-814C776285A1}"/>
              </a:ext>
            </a:extLst>
          </p:cNvPr>
          <p:cNvSpPr>
            <a:spLocks noGrp="1" noChangeAspect="1"/>
          </p:cNvSpPr>
          <p:nvPr>
            <p:ph type="body" sz="quarter" idx="30" hasCustomPrompt="1"/>
          </p:nvPr>
        </p:nvSpPr>
        <p:spPr>
          <a:xfrm>
            <a:off x="1676423" y="9718476"/>
            <a:ext cx="2815132" cy="2815132"/>
          </a:xfrm>
          <a:prstGeom prst="ellipse">
            <a:avLst/>
          </a:prstGeom>
          <a:solidFill>
            <a:srgbClr val="BFD730"/>
          </a:solidFill>
        </p:spPr>
        <p:txBody>
          <a:bodyPr tIns="0" bIns="360000">
            <a:noAutofit/>
          </a:bodyPr>
          <a:lstStyle>
            <a:lvl1pPr marL="0" indent="0" algn="ctr">
              <a:buFontTx/>
              <a:buNone/>
              <a:defRPr sz="13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24" name="Text Placeholder 11">
            <a:extLst>
              <a:ext uri="{FF2B5EF4-FFF2-40B4-BE49-F238E27FC236}">
                <a16:creationId xmlns:a16="http://schemas.microsoft.com/office/drawing/2014/main" id="{EDC79241-29C2-DB2B-508D-3BCB7D9D8799}"/>
              </a:ext>
            </a:extLst>
          </p:cNvPr>
          <p:cNvSpPr>
            <a:spLocks noGrp="1" noChangeAspect="1"/>
          </p:cNvSpPr>
          <p:nvPr>
            <p:ph type="body" sz="quarter" idx="31" hasCustomPrompt="1"/>
          </p:nvPr>
        </p:nvSpPr>
        <p:spPr>
          <a:xfrm>
            <a:off x="1676423" y="13559537"/>
            <a:ext cx="2815132" cy="2815132"/>
          </a:xfrm>
          <a:prstGeom prst="ellipse">
            <a:avLst/>
          </a:prstGeom>
          <a:solidFill>
            <a:srgbClr val="BFD730"/>
          </a:solidFill>
        </p:spPr>
        <p:txBody>
          <a:bodyPr tIns="0" bIns="360000">
            <a:noAutofit/>
          </a:bodyPr>
          <a:lstStyle>
            <a:lvl1pPr marL="0" indent="0" algn="ctr">
              <a:buFontTx/>
              <a:buNone/>
              <a:defRPr sz="13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2" name="Title 1">
            <a:extLst>
              <a:ext uri="{FF2B5EF4-FFF2-40B4-BE49-F238E27FC236}">
                <a16:creationId xmlns:a16="http://schemas.microsoft.com/office/drawing/2014/main" id="{FA57CA26-A4D9-18D1-3C5A-E23294EB148A}"/>
              </a:ext>
            </a:extLst>
          </p:cNvPr>
          <p:cNvSpPr>
            <a:spLocks noGrp="1"/>
          </p:cNvSpPr>
          <p:nvPr>
            <p:ph type="title"/>
          </p:nvPr>
        </p:nvSpPr>
        <p:spPr>
          <a:xfrm>
            <a:off x="1545605" y="1562735"/>
            <a:ext cx="30149348" cy="2064769"/>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Oval 3">
            <a:extLst>
              <a:ext uri="{FF2B5EF4-FFF2-40B4-BE49-F238E27FC236}">
                <a16:creationId xmlns:a16="http://schemas.microsoft.com/office/drawing/2014/main" id="{C3ED4B7F-6A8D-F1C5-4738-EC9524E7C0DB}"/>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9" name="Picture 8">
            <a:extLst>
              <a:ext uri="{FF2B5EF4-FFF2-40B4-BE49-F238E27FC236}">
                <a16:creationId xmlns:a16="http://schemas.microsoft.com/office/drawing/2014/main" id="{04B9D1F7-4206-5A00-17EA-A99BCE45D3FE}"/>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7047F91B-5BBD-5986-24EB-0254E0EE21F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0E564BF-7783-B9F6-16CD-20CD642BF4C7}"/>
              </a:ext>
            </a:extLst>
          </p:cNvPr>
          <p:cNvSpPr>
            <a:spLocks noGrp="1"/>
          </p:cNvSpPr>
          <p:nvPr>
            <p:ph type="body" sz="quarter" idx="3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854225988"/>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preserve="1" userDrawn="1">
  <p:cSld name="Smal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rgbClr val="BFD730"/>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rgbClr val="BFD730"/>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rgbClr val="BFD730"/>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rgbClr val="BFD730"/>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rgbClr val="BFD730"/>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rgbClr val="BFD730"/>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67D2E8EE-B8CE-B251-22FC-7CF3170107AA}"/>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6A4ED7DC-0032-5D3F-B98C-D96A6B198EB5}"/>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B7E9761F-9266-5E02-B9B2-5853B310EBDC}"/>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8D503D8A-C83A-12E1-1276-AD483228188F}"/>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21AA257C-FA49-1D86-6BB9-97E8406DDC74}"/>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1713669D-7A73-492D-D175-1F29250F0E91}"/>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Tree>
    <p:extLst>
      <p:ext uri="{BB962C8B-B14F-4D97-AF65-F5344CB8AC3E}">
        <p14:creationId xmlns:p14="http://schemas.microsoft.com/office/powerpoint/2010/main" val="1346049458"/>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preserve="1" userDrawn="1">
  <p:cSld name="Small Numbered Points 2">
    <p:bg>
      <p:bgPr>
        <a:solidFill>
          <a:srgbClr val="BFD730"/>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1A535F44-7A78-E770-AF9C-BD3D6C4906E8}"/>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C80E3FD6-1AC9-235B-8A02-AB62053529CC}"/>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C9E26B60-07B2-5A91-2E05-8B80B51C0270}"/>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4F4FFFE7-5086-EBF0-80E7-FBEEE9FEDACE}"/>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D3DDD754-EF11-82D5-2A1B-AEDBE41B2E9D}"/>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C5ECD316-0FC1-5D35-98F3-10F01D4486DC}"/>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6" name="Picture 5">
            <a:extLst>
              <a:ext uri="{FF2B5EF4-FFF2-40B4-BE49-F238E27FC236}">
                <a16:creationId xmlns:a16="http://schemas.microsoft.com/office/drawing/2014/main" id="{05A90337-9819-D874-9EAA-251BBBAE965C}"/>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3407859711"/>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preserve="1" userDrawn="1">
  <p:cSld name="2 Boxes Bullets">
    <p:bg>
      <p:bgPr>
        <a:solidFill>
          <a:srgbClr val="132433"/>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F4D54F-25D4-4917-C1FD-FD25B2CB6F6A}"/>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060245" y="5166653"/>
            <a:ext cx="13032555" cy="10449840"/>
          </a:xfrm>
          <a:solidFill>
            <a:srgbClr val="BFD730"/>
          </a:solidFill>
        </p:spPr>
        <p:txBody>
          <a:bodyPr lIns="720000" tIns="720000" rIns="720000" bIns="720000">
            <a:normAutofit/>
          </a:bodyPr>
          <a:lstStyle>
            <a:lvl1pPr marL="609608" indent="-609608">
              <a:buClr>
                <a:schemeClr val="bg1"/>
              </a:buClr>
              <a:buFont typeface="Wingdings" pitchFamily="2" charset="2"/>
              <a:buChar char="§"/>
              <a:defRPr sz="60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921997" y="9634246"/>
            <a:ext cx="10449846"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15" name="Text Placeholder 11">
            <a:extLst>
              <a:ext uri="{FF2B5EF4-FFF2-40B4-BE49-F238E27FC236}">
                <a16:creationId xmlns:a16="http://schemas.microsoft.com/office/drawing/2014/main" id="{26CF3D4A-E60C-72B2-7A45-FAD17408CA3D}"/>
              </a:ext>
            </a:extLst>
          </p:cNvPr>
          <p:cNvSpPr>
            <a:spLocks noGrp="1"/>
          </p:cNvSpPr>
          <p:nvPr>
            <p:ph type="body" sz="quarter" idx="16"/>
          </p:nvPr>
        </p:nvSpPr>
        <p:spPr>
          <a:xfrm>
            <a:off x="18669818" y="5166649"/>
            <a:ext cx="13032555" cy="10449840"/>
          </a:xfrm>
          <a:solidFill>
            <a:srgbClr val="BFD730"/>
          </a:solidFill>
        </p:spPr>
        <p:txBody>
          <a:bodyPr lIns="720000" tIns="720000" rIns="720000" bIns="720000">
            <a:normAutofit/>
          </a:bodyPr>
          <a:lstStyle>
            <a:lvl1pPr marL="609608" indent="-609608">
              <a:buClr>
                <a:schemeClr val="bg1"/>
              </a:buClr>
              <a:buFont typeface="Wingdings" pitchFamily="2" charset="2"/>
              <a:buChar char="§"/>
              <a:defRPr sz="60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CFD449F4-4A7A-2A0B-C2B8-99C0AA3D69F4}"/>
              </a:ext>
            </a:extLst>
          </p:cNvPr>
          <p:cNvSpPr>
            <a:spLocks noGrp="1"/>
          </p:cNvSpPr>
          <p:nvPr>
            <p:ph type="body" sz="quarter" idx="17" hasCustomPrompt="1"/>
          </p:nvPr>
        </p:nvSpPr>
        <p:spPr>
          <a:xfrm rot="16200000">
            <a:off x="12687579" y="9634244"/>
            <a:ext cx="10449841"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itle 1">
            <a:extLst>
              <a:ext uri="{FF2B5EF4-FFF2-40B4-BE49-F238E27FC236}">
                <a16:creationId xmlns:a16="http://schemas.microsoft.com/office/drawing/2014/main" id="{5F4A73BC-7B8E-DDBC-57AF-33347BE3EFF2}"/>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5" name="Picture 4" descr="A white letter on a black background&#10;&#10;Description automatically generated">
            <a:extLst>
              <a:ext uri="{FF2B5EF4-FFF2-40B4-BE49-F238E27FC236}">
                <a16:creationId xmlns:a16="http://schemas.microsoft.com/office/drawing/2014/main" id="{9C225DB8-F6F0-A4B0-2648-452A459D32B6}"/>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6" name="Oval 5">
            <a:extLst>
              <a:ext uri="{FF2B5EF4-FFF2-40B4-BE49-F238E27FC236}">
                <a16:creationId xmlns:a16="http://schemas.microsoft.com/office/drawing/2014/main" id="{0636CC7F-B8C2-D85B-2B49-F051487A00D5}"/>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61B8DBF4-51EC-E59F-C159-C3AC533E7C8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FB75B7A7-8B37-709E-23E3-DB23C399C06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200553950"/>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preserve="1" userDrawn="1">
  <p:cSld name="3 Box Bullets">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6D1743D-C103-F3C8-0E7A-4EDE70A4DA5D}"/>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224680" y="5748110"/>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415458" y="9709170"/>
            <a:ext cx="9601201" cy="1679075"/>
          </a:xfrm>
          <a:solidFill>
            <a:srgbClr val="BFD730"/>
          </a:solidFill>
        </p:spPr>
        <p:txBody>
          <a:bodyPr anchor="ctr" anchorCtr="0">
            <a:normAutofit/>
          </a:bodyPr>
          <a:lstStyle>
            <a:lvl1pPr marL="0" indent="0" algn="ctr">
              <a:buNone/>
              <a:defRPr sz="60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ext Placeholder 11">
            <a:extLst>
              <a:ext uri="{FF2B5EF4-FFF2-40B4-BE49-F238E27FC236}">
                <a16:creationId xmlns:a16="http://schemas.microsoft.com/office/drawing/2014/main" id="{0889257F-6CC8-73EC-DEC7-0EAC977F9E76}"/>
              </a:ext>
            </a:extLst>
          </p:cNvPr>
          <p:cNvSpPr>
            <a:spLocks noGrp="1"/>
          </p:cNvSpPr>
          <p:nvPr>
            <p:ph type="body" sz="quarter" idx="25"/>
          </p:nvPr>
        </p:nvSpPr>
        <p:spPr>
          <a:xfrm>
            <a:off x="13786345" y="5788843"/>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3" name="Text Placeholder 15">
            <a:extLst>
              <a:ext uri="{FF2B5EF4-FFF2-40B4-BE49-F238E27FC236}">
                <a16:creationId xmlns:a16="http://schemas.microsoft.com/office/drawing/2014/main" id="{E1F660FF-BECB-A94F-1B32-0657B8E0BAFB}"/>
              </a:ext>
            </a:extLst>
          </p:cNvPr>
          <p:cNvSpPr>
            <a:spLocks noGrp="1"/>
          </p:cNvSpPr>
          <p:nvPr>
            <p:ph type="body" sz="quarter" idx="26" hasCustomPrompt="1"/>
          </p:nvPr>
        </p:nvSpPr>
        <p:spPr>
          <a:xfrm rot="16200000">
            <a:off x="8146207" y="9749903"/>
            <a:ext cx="9601201" cy="1679075"/>
          </a:xfrm>
          <a:solidFill>
            <a:srgbClr val="BFD730"/>
          </a:solidFill>
        </p:spPr>
        <p:txBody>
          <a:bodyPr anchor="ctr" anchorCtr="0">
            <a:normAutofit/>
          </a:bodyPr>
          <a:lstStyle>
            <a:lvl1pPr marL="0" indent="0" algn="ctr">
              <a:buNone/>
              <a:defRPr sz="60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4" name="Text Placeholder 11">
            <a:extLst>
              <a:ext uri="{FF2B5EF4-FFF2-40B4-BE49-F238E27FC236}">
                <a16:creationId xmlns:a16="http://schemas.microsoft.com/office/drawing/2014/main" id="{6EA0A646-B067-21FB-558D-28527A1F45AC}"/>
              </a:ext>
            </a:extLst>
          </p:cNvPr>
          <p:cNvSpPr>
            <a:spLocks noGrp="1"/>
          </p:cNvSpPr>
          <p:nvPr>
            <p:ph type="body" sz="quarter" idx="27"/>
          </p:nvPr>
        </p:nvSpPr>
        <p:spPr>
          <a:xfrm>
            <a:off x="24348011" y="5788842"/>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5" name="Text Placeholder 15">
            <a:extLst>
              <a:ext uri="{FF2B5EF4-FFF2-40B4-BE49-F238E27FC236}">
                <a16:creationId xmlns:a16="http://schemas.microsoft.com/office/drawing/2014/main" id="{6FDABE81-9DD6-9459-5C17-4B6F7AF8FA42}"/>
              </a:ext>
            </a:extLst>
          </p:cNvPr>
          <p:cNvSpPr>
            <a:spLocks noGrp="1"/>
          </p:cNvSpPr>
          <p:nvPr>
            <p:ph type="body" sz="quarter" idx="28" hasCustomPrompt="1"/>
          </p:nvPr>
        </p:nvSpPr>
        <p:spPr>
          <a:xfrm rot="16200000">
            <a:off x="18707873" y="9749902"/>
            <a:ext cx="9601201" cy="1679075"/>
          </a:xfrm>
          <a:solidFill>
            <a:srgbClr val="BFD730"/>
          </a:solidFill>
        </p:spPr>
        <p:txBody>
          <a:bodyPr anchor="ctr" anchorCtr="0">
            <a:normAutofit/>
          </a:bodyPr>
          <a:lstStyle>
            <a:lvl1pPr marL="0" indent="0" algn="ctr">
              <a:buNone/>
              <a:defRPr sz="60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6" name="Title 1">
            <a:extLst>
              <a:ext uri="{FF2B5EF4-FFF2-40B4-BE49-F238E27FC236}">
                <a16:creationId xmlns:a16="http://schemas.microsoft.com/office/drawing/2014/main" id="{7A19132A-CDA1-5545-221E-1C4421554F6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1" name="Picture 10">
            <a:extLst>
              <a:ext uri="{FF2B5EF4-FFF2-40B4-BE49-F238E27FC236}">
                <a16:creationId xmlns:a16="http://schemas.microsoft.com/office/drawing/2014/main" id="{832160D6-2620-AF7A-22C1-D02D2847073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13" name="Oval 12">
            <a:extLst>
              <a:ext uri="{FF2B5EF4-FFF2-40B4-BE49-F238E27FC236}">
                <a16:creationId xmlns:a16="http://schemas.microsoft.com/office/drawing/2014/main" id="{A41EFE78-A8DC-9DE2-FD4A-9672A841B2FF}"/>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7" name="Graphic 6" descr="Shield with solid fill">
            <a:extLst>
              <a:ext uri="{FF2B5EF4-FFF2-40B4-BE49-F238E27FC236}">
                <a16:creationId xmlns:a16="http://schemas.microsoft.com/office/drawing/2014/main" id="{A076B7FE-3FC3-F28C-F39C-D79A4A1AA5C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892A2DA6-F545-5793-28DA-59629607DBD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682180715"/>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preserve="1" userDrawn="1">
  <p:cSld name="3 Boxes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7" name="Text Placeholder 15">
            <a:extLst>
              <a:ext uri="{FF2B5EF4-FFF2-40B4-BE49-F238E27FC236}">
                <a16:creationId xmlns:a16="http://schemas.microsoft.com/office/drawing/2014/main" id="{9593FA60-CC89-275E-D077-E0FAF39C6EA3}"/>
              </a:ext>
            </a:extLst>
          </p:cNvPr>
          <p:cNvSpPr>
            <a:spLocks noGrp="1"/>
          </p:cNvSpPr>
          <p:nvPr>
            <p:ph type="body" sz="quarter" idx="13"/>
          </p:nvPr>
        </p:nvSpPr>
        <p:spPr>
          <a:xfrm>
            <a:off x="1545605" y="5266222"/>
            <a:ext cx="30156768" cy="816428"/>
          </a:xfrm>
        </p:spPr>
        <p:txBody>
          <a:bodyPr>
            <a:normAutofit/>
          </a:bodyPr>
          <a:lstStyle>
            <a:lvl1pPr marL="0" indent="0">
              <a:buNone/>
              <a:defRPr sz="60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5" y="7674427"/>
            <a:ext cx="9112182" cy="7846243"/>
          </a:xfrm>
          <a:solidFill>
            <a:srgbClr val="0E2432"/>
          </a:solidFill>
        </p:spPr>
        <p:txBody>
          <a:bodyPr lIns="720000" tIns="720000" rIns="720000" bIns="720000">
            <a:normAutofit/>
          </a:bodyPr>
          <a:lstStyle>
            <a:lvl1pPr marL="0" indent="0">
              <a:buClr>
                <a:schemeClr val="bg1"/>
              </a:buClr>
              <a:buFontTx/>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12067898"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22590191"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120392159"/>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preserve="1" userDrawn="1">
  <p:cSld name="Table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FE525A9-8289-9C57-5C2E-6F384E06DCB0}"/>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70"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1"/>
                </a:solidFill>
              </a:defRPr>
            </a:lvl1pPr>
          </a:lstStyle>
          <a:p>
            <a:endParaRPr lang="en-US"/>
          </a:p>
        </p:txBody>
      </p:sp>
      <p:pic>
        <p:nvPicPr>
          <p:cNvPr id="2" name="Picture 1" descr="A white letter on a black background&#10;&#10;Description automatically generated">
            <a:extLst>
              <a:ext uri="{FF2B5EF4-FFF2-40B4-BE49-F238E27FC236}">
                <a16:creationId xmlns:a16="http://schemas.microsoft.com/office/drawing/2014/main" id="{FEF6903B-52D3-E90B-66A6-C16B4F2A0A60}"/>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047D550-88BE-E1ED-6CB7-03DAC83C11C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1902F3F-28BC-DADA-EA90-864F542FBCE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634697050"/>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preserve="1" userDrawn="1">
  <p:cSld name="Table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956E6BB-87E4-2914-06C8-5E1BF5393C6B}"/>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2">
                    <a:lumMod val="50000"/>
                  </a:schemeClr>
                </a:solidFill>
              </a:defRPr>
            </a:lvl1pPr>
          </a:lstStyle>
          <a:p>
            <a:endParaRPr lang="en-US"/>
          </a:p>
        </p:txBody>
      </p:sp>
      <p:pic>
        <p:nvPicPr>
          <p:cNvPr id="4" name="Graphic 3" descr="Shield with solid fill">
            <a:extLst>
              <a:ext uri="{FF2B5EF4-FFF2-40B4-BE49-F238E27FC236}">
                <a16:creationId xmlns:a16="http://schemas.microsoft.com/office/drawing/2014/main" id="{3CB8805A-7337-55BE-4048-652EC94D0C3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9124CCF-BE99-4276-5941-465DDDB41C4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215300189"/>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preserve="1" userDrawn="1">
  <p:cSld name="Graph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2" name="Chart Placeholder 4">
            <a:extLst>
              <a:ext uri="{FF2B5EF4-FFF2-40B4-BE49-F238E27FC236}">
                <a16:creationId xmlns:a16="http://schemas.microsoft.com/office/drawing/2014/main" id="{308C7F60-D4C5-48A8-873E-511E00DDEF28}"/>
              </a:ext>
            </a:extLst>
          </p:cNvPr>
          <p:cNvSpPr>
            <a:spLocks noGrp="1"/>
          </p:cNvSpPr>
          <p:nvPr>
            <p:ph type="chart" sz="quarter" idx="23"/>
          </p:nvPr>
        </p:nvSpPr>
        <p:spPr>
          <a:xfrm>
            <a:off x="1559079" y="4981575"/>
            <a:ext cx="30143296" cy="11188700"/>
          </a:xfrm>
        </p:spPr>
        <p:txBody>
          <a:bodyPr/>
          <a:lstStyle>
            <a:lvl1pPr marL="0" indent="0">
              <a:buFontTx/>
              <a:buNone/>
              <a:defRPr>
                <a:solidFill>
                  <a:schemeClr val="bg1"/>
                </a:solidFill>
              </a:defRPr>
            </a:lvl1pPr>
          </a:lstStyle>
          <a:p>
            <a:endParaRPr lang="en-GB"/>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7137245"/>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preserve="1" userDrawn="1">
  <p:cSld name="Graph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Chart Placeholder 4">
            <a:extLst>
              <a:ext uri="{FF2B5EF4-FFF2-40B4-BE49-F238E27FC236}">
                <a16:creationId xmlns:a16="http://schemas.microsoft.com/office/drawing/2014/main" id="{54BCE7E5-E5A6-1383-5D81-2D622B781FA6}"/>
              </a:ext>
            </a:extLst>
          </p:cNvPr>
          <p:cNvSpPr>
            <a:spLocks noGrp="1"/>
          </p:cNvSpPr>
          <p:nvPr>
            <p:ph type="chart" sz="quarter" idx="23"/>
          </p:nvPr>
        </p:nvSpPr>
        <p:spPr>
          <a:xfrm>
            <a:off x="1545605" y="4981575"/>
            <a:ext cx="30156770" cy="11188700"/>
          </a:xfrm>
        </p:spPr>
        <p:txBody>
          <a:bodyPr/>
          <a:lstStyle>
            <a:lvl1pPr marL="0" indent="0">
              <a:buFontTx/>
              <a:buNone/>
              <a:defRPr>
                <a:solidFill>
                  <a:schemeClr val="bg2">
                    <a:lumMod val="50000"/>
                  </a:schemeClr>
                </a:solidFill>
              </a:defRPr>
            </a:lvl1pPr>
          </a:lstStyle>
          <a:p>
            <a:endParaRPr lang="en-GB"/>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094038499"/>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preserve="1" userDrawn="1">
  <p:cSld name="Timeline 1">
    <p:bg>
      <p:bgPr>
        <a:solidFill>
          <a:srgbClr val="0E243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4916FE9-A075-AC9C-299A-7EBE82C53FEC}"/>
              </a:ext>
            </a:extLst>
          </p:cNvPr>
          <p:cNvSpPr/>
          <p:nvPr userDrawn="1"/>
        </p:nvSpPr>
        <p:spPr>
          <a:xfrm rot="16200000">
            <a:off x="-8739187" y="8779059"/>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7" name="Oval 16">
            <a:extLst>
              <a:ext uri="{FF2B5EF4-FFF2-40B4-BE49-F238E27FC236}">
                <a16:creationId xmlns:a16="http://schemas.microsoft.com/office/drawing/2014/main" id="{85C74F18-B54F-5260-2141-D33A2DDA43C2}"/>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0" name="Text Placeholder 16">
            <a:extLst>
              <a:ext uri="{FF2B5EF4-FFF2-40B4-BE49-F238E27FC236}">
                <a16:creationId xmlns:a16="http://schemas.microsoft.com/office/drawing/2014/main" id="{2B35298E-5333-3CCC-B37F-5F80D4ACF4E9}"/>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2" name="Text Placeholder 16">
            <a:extLst>
              <a:ext uri="{FF2B5EF4-FFF2-40B4-BE49-F238E27FC236}">
                <a16:creationId xmlns:a16="http://schemas.microsoft.com/office/drawing/2014/main" id="{40843F97-5824-B97B-1E5A-BF22C8B7BF24}"/>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19DEF7B1-4D0D-8D7D-7EFC-1452DB6E90AB}"/>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71A30612-12EF-1AC7-D63D-C4872B330AFA}"/>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2564A025-9B8B-32F1-1C45-5D5B0000B299}"/>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222D5C61-3A39-2CB1-3999-665536EDA3E5}"/>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DE93A879-5BC4-6E4C-37DC-72C43F521C50}"/>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92CB01E4-FAC9-C358-A4D1-21AA1982FCE2}"/>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5E95288D-9D59-29E4-56B5-06EC39E3816A}"/>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1123688324"/>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preserve="1" userDrawn="1">
  <p:cSld name="Timeline 2">
    <p:bg>
      <p:bgPr>
        <a:solidFill>
          <a:srgbClr val="BFD730"/>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14648" y="5054988"/>
            <a:ext cx="31692329"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FEF6D8BB-CFCE-1FF6-5AF6-568493FE4CA0}"/>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C8C2E00E-175D-4286-7565-C1B7D14AB6AB}"/>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B3990DC0-4454-7E9B-25D3-95A4C72718E3}"/>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76EE8074-FE45-7A15-EBD2-E54F8E27B632}"/>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147E1D86-0D8A-B5A6-71CA-82C38848A264}"/>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17E950D7-F217-3B25-9A78-4592687F90E3}"/>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31B38879-9DF7-FCD2-444C-69EFE49B3A76}"/>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70692E5C-4358-C956-86FE-F58250DD07B9}"/>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04D71FDA-F724-02A1-A234-A11A779A1F48}"/>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4068142630"/>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preserve="1" userDrawn="1">
  <p:cSld name="Timeline 3">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chemeClr val="bg1"/>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rgbClr val="0E2432"/>
          </a:solidFill>
          <a:ln w="63500" cap="sq">
            <a:solidFill>
              <a:srgbClr val="BFD73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rgbClr val="0E2432"/>
          </a:solidFill>
          <a:ln w="63500" cap="sq">
            <a:solidFill>
              <a:srgbClr val="BFD73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rgbClr val="0E2432"/>
          </a:solidFill>
          <a:ln w="63500" cap="sq">
            <a:solidFill>
              <a:srgbClr val="BFD73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BFD730"/>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BFD730"/>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BFD730"/>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rgbClr val="0E2432"/>
          </a:solidFill>
          <a:ln w="63500" cap="sq">
            <a:solidFill>
              <a:srgbClr val="BFD73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rgbClr val="0E2432"/>
          </a:solidFill>
          <a:ln w="63500" cap="sq">
            <a:solidFill>
              <a:srgbClr val="BFD73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rgbClr val="0E2432"/>
          </a:solidFill>
          <a:ln w="63500" cap="sq">
            <a:solidFill>
              <a:srgbClr val="BFD730"/>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BFD730"/>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BFD730"/>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BFD730"/>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Tree>
    <p:extLst>
      <p:ext uri="{BB962C8B-B14F-4D97-AF65-F5344CB8AC3E}">
        <p14:creationId xmlns:p14="http://schemas.microsoft.com/office/powerpoint/2010/main" val="1490895992"/>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preserve="1" userDrawn="1">
  <p:cSld name="Timeline 4">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rgbClr val="0E2432"/>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chemeClr val="bg1"/>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chemeClr val="bg1"/>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chemeClr val="bg1"/>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BFD730"/>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BFD730"/>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BFD730"/>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chemeClr val="bg1"/>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chemeClr val="bg1"/>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chemeClr val="bg1"/>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BFD730"/>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BFD730"/>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BFD730"/>
          </a:solidFill>
          <a:ln w="63500" cap="sq">
            <a:solidFill>
              <a:srgbClr val="BFD730"/>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pic>
        <p:nvPicPr>
          <p:cNvPr id="91" name="Picture 90">
            <a:extLst>
              <a:ext uri="{FF2B5EF4-FFF2-40B4-BE49-F238E27FC236}">
                <a16:creationId xmlns:a16="http://schemas.microsoft.com/office/drawing/2014/main" id="{1CB0C554-63C6-7679-8672-9C1C4D794209}"/>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1646240119"/>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preserve="1" userDrawn="1">
  <p:cSld name="Meet The Team">
    <p:bg>
      <p:bgPr>
        <a:solidFill>
          <a:schemeClr val="bg1"/>
        </a:solidFill>
        <a:effectLst/>
      </p:bgPr>
    </p:bg>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1A764735-FAA6-3190-321C-3192A5D6ADD0}"/>
              </a:ext>
            </a:extLst>
          </p:cNvPr>
          <p:cNvSpPr/>
          <p:nvPr userDrawn="1"/>
        </p:nvSpPr>
        <p:spPr>
          <a:xfrm>
            <a:off x="0" y="4365961"/>
            <a:ext cx="32511999" cy="13922039"/>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3200"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1545606" y="1562735"/>
            <a:ext cx="30156768"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Meet the team</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Picture Placeholder 10">
            <a:extLst>
              <a:ext uri="{FF2B5EF4-FFF2-40B4-BE49-F238E27FC236}">
                <a16:creationId xmlns:a16="http://schemas.microsoft.com/office/drawing/2014/main" id="{E6A05909-953F-CE87-0F19-A1A71C163F45}"/>
              </a:ext>
            </a:extLst>
          </p:cNvPr>
          <p:cNvSpPr>
            <a:spLocks noGrp="1"/>
          </p:cNvSpPr>
          <p:nvPr>
            <p:ph type="pic" sz="quarter" idx="11" hasCustomPrompt="1"/>
          </p:nvPr>
        </p:nvSpPr>
        <p:spPr>
          <a:xfrm>
            <a:off x="1545606" y="5183096"/>
            <a:ext cx="3145806" cy="3145806"/>
          </a:xfrm>
          <a:prstGeom prst="ellipse">
            <a:avLst/>
          </a:prstGeom>
          <a:solidFill>
            <a:srgbClr val="BFD730"/>
          </a:solidFill>
        </p:spPr>
        <p:txBody>
          <a:bodyPr tIns="288000">
            <a:normAutofit/>
          </a:bodyPr>
          <a:lstStyle>
            <a:lvl1pPr marL="0" indent="0" algn="ctr">
              <a:buFontTx/>
              <a:buNone/>
              <a:defRPr sz="3200"/>
            </a:lvl1pPr>
          </a:lstStyle>
          <a:p>
            <a:r>
              <a:rPr lang="en-GB"/>
              <a:t>Photo</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5177806"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5177806"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1" name="Picture Placeholder 10">
            <a:extLst>
              <a:ext uri="{FF2B5EF4-FFF2-40B4-BE49-F238E27FC236}">
                <a16:creationId xmlns:a16="http://schemas.microsoft.com/office/drawing/2014/main" id="{07A3D379-D9D0-7340-77C7-442211BAE515}"/>
              </a:ext>
            </a:extLst>
          </p:cNvPr>
          <p:cNvSpPr>
            <a:spLocks noGrp="1"/>
          </p:cNvSpPr>
          <p:nvPr>
            <p:ph type="pic" sz="quarter" idx="14" hasCustomPrompt="1"/>
          </p:nvPr>
        </p:nvSpPr>
        <p:spPr>
          <a:xfrm>
            <a:off x="11959608" y="5183096"/>
            <a:ext cx="3145806" cy="3145806"/>
          </a:xfrm>
          <a:prstGeom prst="ellipse">
            <a:avLst/>
          </a:prstGeom>
          <a:solidFill>
            <a:srgbClr val="BFD730"/>
          </a:solidFill>
        </p:spPr>
        <p:txBody>
          <a:bodyPr tIns="288000">
            <a:normAutofit/>
          </a:bodyPr>
          <a:lstStyle>
            <a:lvl1pPr marL="0" indent="0" algn="ctr">
              <a:buFontTx/>
              <a:buNone/>
              <a:defRPr sz="3200"/>
            </a:lvl1pPr>
          </a:lstStyle>
          <a:p>
            <a:r>
              <a:rPr lang="en-GB"/>
              <a:t>Photo</a:t>
            </a:r>
          </a:p>
        </p:txBody>
      </p:sp>
      <p:sp>
        <p:nvSpPr>
          <p:cNvPr id="32" name="Text Placeholder 14">
            <a:extLst>
              <a:ext uri="{FF2B5EF4-FFF2-40B4-BE49-F238E27FC236}">
                <a16:creationId xmlns:a16="http://schemas.microsoft.com/office/drawing/2014/main" id="{3A24B5C8-719F-70F2-53BB-BA4C2F154FC8}"/>
              </a:ext>
            </a:extLst>
          </p:cNvPr>
          <p:cNvSpPr>
            <a:spLocks noGrp="1"/>
          </p:cNvSpPr>
          <p:nvPr>
            <p:ph type="body" sz="quarter" idx="15" hasCustomPrompt="1"/>
          </p:nvPr>
        </p:nvSpPr>
        <p:spPr>
          <a:xfrm>
            <a:off x="15591808"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3" name="Text Placeholder 17">
            <a:extLst>
              <a:ext uri="{FF2B5EF4-FFF2-40B4-BE49-F238E27FC236}">
                <a16:creationId xmlns:a16="http://schemas.microsoft.com/office/drawing/2014/main" id="{02367384-A055-2022-B30F-2F13A84A5E7D}"/>
              </a:ext>
            </a:extLst>
          </p:cNvPr>
          <p:cNvSpPr>
            <a:spLocks noGrp="1"/>
          </p:cNvSpPr>
          <p:nvPr>
            <p:ph type="body" sz="quarter" idx="16" hasCustomPrompt="1"/>
          </p:nvPr>
        </p:nvSpPr>
        <p:spPr>
          <a:xfrm>
            <a:off x="15591808"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4" name="Picture Placeholder 10">
            <a:extLst>
              <a:ext uri="{FF2B5EF4-FFF2-40B4-BE49-F238E27FC236}">
                <a16:creationId xmlns:a16="http://schemas.microsoft.com/office/drawing/2014/main" id="{0B7A3671-0FE2-0466-545F-92EACA3A5540}"/>
              </a:ext>
            </a:extLst>
          </p:cNvPr>
          <p:cNvSpPr>
            <a:spLocks noGrp="1"/>
          </p:cNvSpPr>
          <p:nvPr>
            <p:ph type="pic" sz="quarter" idx="17" hasCustomPrompt="1"/>
          </p:nvPr>
        </p:nvSpPr>
        <p:spPr>
          <a:xfrm>
            <a:off x="22275179" y="5218791"/>
            <a:ext cx="3145806" cy="3145806"/>
          </a:xfrm>
          <a:prstGeom prst="ellipse">
            <a:avLst/>
          </a:prstGeom>
          <a:solidFill>
            <a:srgbClr val="BFD730"/>
          </a:solidFill>
        </p:spPr>
        <p:txBody>
          <a:bodyPr tIns="288000">
            <a:normAutofit/>
          </a:bodyPr>
          <a:lstStyle>
            <a:lvl1pPr marL="0" indent="0" algn="ctr">
              <a:buFontTx/>
              <a:buNone/>
              <a:defRPr sz="3200"/>
            </a:lvl1pPr>
          </a:lstStyle>
          <a:p>
            <a:r>
              <a:rPr lang="en-GB"/>
              <a:t>Photo</a:t>
            </a:r>
          </a:p>
        </p:txBody>
      </p:sp>
      <p:sp>
        <p:nvSpPr>
          <p:cNvPr id="35" name="Text Placeholder 14">
            <a:extLst>
              <a:ext uri="{FF2B5EF4-FFF2-40B4-BE49-F238E27FC236}">
                <a16:creationId xmlns:a16="http://schemas.microsoft.com/office/drawing/2014/main" id="{FA41745B-95AC-6E6B-32A3-8D77E5FE3D82}"/>
              </a:ext>
            </a:extLst>
          </p:cNvPr>
          <p:cNvSpPr>
            <a:spLocks noGrp="1"/>
          </p:cNvSpPr>
          <p:nvPr>
            <p:ph type="body" sz="quarter" idx="18" hasCustomPrompt="1"/>
          </p:nvPr>
        </p:nvSpPr>
        <p:spPr>
          <a:xfrm>
            <a:off x="25907379" y="5625191"/>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6" name="Text Placeholder 17">
            <a:extLst>
              <a:ext uri="{FF2B5EF4-FFF2-40B4-BE49-F238E27FC236}">
                <a16:creationId xmlns:a16="http://schemas.microsoft.com/office/drawing/2014/main" id="{8CFD1DC0-BC06-A75E-E757-B79B843903D1}"/>
              </a:ext>
            </a:extLst>
          </p:cNvPr>
          <p:cNvSpPr>
            <a:spLocks noGrp="1"/>
          </p:cNvSpPr>
          <p:nvPr>
            <p:ph type="body" sz="quarter" idx="19" hasCustomPrompt="1"/>
          </p:nvPr>
        </p:nvSpPr>
        <p:spPr>
          <a:xfrm>
            <a:off x="25907379" y="6996791"/>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7" name="Picture Placeholder 10">
            <a:extLst>
              <a:ext uri="{FF2B5EF4-FFF2-40B4-BE49-F238E27FC236}">
                <a16:creationId xmlns:a16="http://schemas.microsoft.com/office/drawing/2014/main" id="{70AC3881-8028-AF35-6BD6-EE16CF84EF17}"/>
              </a:ext>
            </a:extLst>
          </p:cNvPr>
          <p:cNvSpPr>
            <a:spLocks noGrp="1"/>
          </p:cNvSpPr>
          <p:nvPr>
            <p:ph type="pic" sz="quarter" idx="20" hasCustomPrompt="1"/>
          </p:nvPr>
        </p:nvSpPr>
        <p:spPr>
          <a:xfrm>
            <a:off x="7311406" y="9273990"/>
            <a:ext cx="3145806" cy="3145806"/>
          </a:xfrm>
          <a:prstGeom prst="ellipse">
            <a:avLst/>
          </a:prstGeom>
          <a:solidFill>
            <a:srgbClr val="BFD730"/>
          </a:solidFill>
        </p:spPr>
        <p:txBody>
          <a:bodyPr tIns="288000">
            <a:normAutofit/>
          </a:bodyPr>
          <a:lstStyle>
            <a:lvl1pPr marL="0" indent="0" algn="ctr">
              <a:buFontTx/>
              <a:buNone/>
              <a:defRPr sz="3200"/>
            </a:lvl1pPr>
          </a:lstStyle>
          <a:p>
            <a:r>
              <a:rPr lang="en-GB"/>
              <a:t>Photo</a:t>
            </a:r>
          </a:p>
        </p:txBody>
      </p:sp>
      <p:sp>
        <p:nvSpPr>
          <p:cNvPr id="38" name="Text Placeholder 14">
            <a:extLst>
              <a:ext uri="{FF2B5EF4-FFF2-40B4-BE49-F238E27FC236}">
                <a16:creationId xmlns:a16="http://schemas.microsoft.com/office/drawing/2014/main" id="{96B7A565-3694-DF6A-03D9-A45CFD86AEFE}"/>
              </a:ext>
            </a:extLst>
          </p:cNvPr>
          <p:cNvSpPr>
            <a:spLocks noGrp="1"/>
          </p:cNvSpPr>
          <p:nvPr>
            <p:ph type="body" sz="quarter" idx="21" hasCustomPrompt="1"/>
          </p:nvPr>
        </p:nvSpPr>
        <p:spPr>
          <a:xfrm>
            <a:off x="10943606"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9" name="Text Placeholder 17">
            <a:extLst>
              <a:ext uri="{FF2B5EF4-FFF2-40B4-BE49-F238E27FC236}">
                <a16:creationId xmlns:a16="http://schemas.microsoft.com/office/drawing/2014/main" id="{6A55216E-EB47-2AD1-0AE7-1CE2875E1849}"/>
              </a:ext>
            </a:extLst>
          </p:cNvPr>
          <p:cNvSpPr>
            <a:spLocks noGrp="1"/>
          </p:cNvSpPr>
          <p:nvPr>
            <p:ph type="body" sz="quarter" idx="22" hasCustomPrompt="1"/>
          </p:nvPr>
        </p:nvSpPr>
        <p:spPr>
          <a:xfrm>
            <a:off x="10943606"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0" name="Picture Placeholder 10">
            <a:extLst>
              <a:ext uri="{FF2B5EF4-FFF2-40B4-BE49-F238E27FC236}">
                <a16:creationId xmlns:a16="http://schemas.microsoft.com/office/drawing/2014/main" id="{92AFDCB9-6EC9-6B7D-DB3F-0345524BD0C5}"/>
              </a:ext>
            </a:extLst>
          </p:cNvPr>
          <p:cNvSpPr>
            <a:spLocks noGrp="1"/>
          </p:cNvSpPr>
          <p:nvPr>
            <p:ph type="pic" sz="quarter" idx="23" hasCustomPrompt="1"/>
          </p:nvPr>
        </p:nvSpPr>
        <p:spPr>
          <a:xfrm>
            <a:off x="17725408" y="9273990"/>
            <a:ext cx="3145806" cy="3145806"/>
          </a:xfrm>
          <a:prstGeom prst="ellipse">
            <a:avLst/>
          </a:prstGeom>
          <a:solidFill>
            <a:srgbClr val="BFD730"/>
          </a:solidFill>
        </p:spPr>
        <p:txBody>
          <a:bodyPr tIns="288000">
            <a:normAutofit/>
          </a:bodyPr>
          <a:lstStyle>
            <a:lvl1pPr marL="0" indent="0" algn="ctr">
              <a:buFontTx/>
              <a:buNone/>
              <a:defRPr sz="3200"/>
            </a:lvl1pPr>
          </a:lstStyle>
          <a:p>
            <a:r>
              <a:rPr lang="en-GB"/>
              <a:t>Photo</a:t>
            </a:r>
          </a:p>
        </p:txBody>
      </p:sp>
      <p:sp>
        <p:nvSpPr>
          <p:cNvPr id="41" name="Text Placeholder 14">
            <a:extLst>
              <a:ext uri="{FF2B5EF4-FFF2-40B4-BE49-F238E27FC236}">
                <a16:creationId xmlns:a16="http://schemas.microsoft.com/office/drawing/2014/main" id="{14927227-E7CB-D4FC-887C-0830ADC71C37}"/>
              </a:ext>
            </a:extLst>
          </p:cNvPr>
          <p:cNvSpPr>
            <a:spLocks noGrp="1"/>
          </p:cNvSpPr>
          <p:nvPr>
            <p:ph type="body" sz="quarter" idx="24" hasCustomPrompt="1"/>
          </p:nvPr>
        </p:nvSpPr>
        <p:spPr>
          <a:xfrm>
            <a:off x="21357608"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2" name="Text Placeholder 17">
            <a:extLst>
              <a:ext uri="{FF2B5EF4-FFF2-40B4-BE49-F238E27FC236}">
                <a16:creationId xmlns:a16="http://schemas.microsoft.com/office/drawing/2014/main" id="{1D99CD9A-E75B-7390-7B18-CF9826213657}"/>
              </a:ext>
            </a:extLst>
          </p:cNvPr>
          <p:cNvSpPr>
            <a:spLocks noGrp="1"/>
          </p:cNvSpPr>
          <p:nvPr>
            <p:ph type="body" sz="quarter" idx="25" hasCustomPrompt="1"/>
          </p:nvPr>
        </p:nvSpPr>
        <p:spPr>
          <a:xfrm>
            <a:off x="21357608"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6" name="Picture Placeholder 10">
            <a:extLst>
              <a:ext uri="{FF2B5EF4-FFF2-40B4-BE49-F238E27FC236}">
                <a16:creationId xmlns:a16="http://schemas.microsoft.com/office/drawing/2014/main" id="{4072AB04-1930-AE0D-FB3E-8BB61DE7D0CE}"/>
              </a:ext>
            </a:extLst>
          </p:cNvPr>
          <p:cNvSpPr>
            <a:spLocks noGrp="1"/>
          </p:cNvSpPr>
          <p:nvPr>
            <p:ph type="pic" sz="quarter" idx="26" hasCustomPrompt="1"/>
          </p:nvPr>
        </p:nvSpPr>
        <p:spPr>
          <a:xfrm>
            <a:off x="1545608" y="13125252"/>
            <a:ext cx="3145806" cy="3145806"/>
          </a:xfrm>
          <a:prstGeom prst="ellipse">
            <a:avLst/>
          </a:prstGeom>
          <a:solidFill>
            <a:srgbClr val="BFD730"/>
          </a:solidFill>
        </p:spPr>
        <p:txBody>
          <a:bodyPr tIns="288000">
            <a:normAutofit/>
          </a:bodyPr>
          <a:lstStyle>
            <a:lvl1pPr marL="0" indent="0" algn="ctr">
              <a:buFontTx/>
              <a:buNone/>
              <a:defRPr sz="3200"/>
            </a:lvl1pPr>
          </a:lstStyle>
          <a:p>
            <a:r>
              <a:rPr lang="en-GB"/>
              <a:t>Photo</a:t>
            </a:r>
          </a:p>
        </p:txBody>
      </p:sp>
      <p:sp>
        <p:nvSpPr>
          <p:cNvPr id="47" name="Text Placeholder 14">
            <a:extLst>
              <a:ext uri="{FF2B5EF4-FFF2-40B4-BE49-F238E27FC236}">
                <a16:creationId xmlns:a16="http://schemas.microsoft.com/office/drawing/2014/main" id="{5BC080B6-BD37-54AD-E555-BE9B6F6B555B}"/>
              </a:ext>
            </a:extLst>
          </p:cNvPr>
          <p:cNvSpPr>
            <a:spLocks noGrp="1"/>
          </p:cNvSpPr>
          <p:nvPr>
            <p:ph type="body" sz="quarter" idx="27" hasCustomPrompt="1"/>
          </p:nvPr>
        </p:nvSpPr>
        <p:spPr>
          <a:xfrm>
            <a:off x="5177808"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8" name="Text Placeholder 17">
            <a:extLst>
              <a:ext uri="{FF2B5EF4-FFF2-40B4-BE49-F238E27FC236}">
                <a16:creationId xmlns:a16="http://schemas.microsoft.com/office/drawing/2014/main" id="{7783BC12-FF25-5235-1A91-B3C5B06FB8AB}"/>
              </a:ext>
            </a:extLst>
          </p:cNvPr>
          <p:cNvSpPr>
            <a:spLocks noGrp="1"/>
          </p:cNvSpPr>
          <p:nvPr>
            <p:ph type="body" sz="quarter" idx="28" hasCustomPrompt="1"/>
          </p:nvPr>
        </p:nvSpPr>
        <p:spPr>
          <a:xfrm>
            <a:off x="5177808"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9" name="Picture Placeholder 10">
            <a:extLst>
              <a:ext uri="{FF2B5EF4-FFF2-40B4-BE49-F238E27FC236}">
                <a16:creationId xmlns:a16="http://schemas.microsoft.com/office/drawing/2014/main" id="{D5AC4149-C7E8-C4AE-F9B3-5A1CFEC24F89}"/>
              </a:ext>
            </a:extLst>
          </p:cNvPr>
          <p:cNvSpPr>
            <a:spLocks noGrp="1"/>
          </p:cNvSpPr>
          <p:nvPr>
            <p:ph type="pic" sz="quarter" idx="29" hasCustomPrompt="1"/>
          </p:nvPr>
        </p:nvSpPr>
        <p:spPr>
          <a:xfrm>
            <a:off x="11959610" y="13125252"/>
            <a:ext cx="3145806" cy="3145806"/>
          </a:xfrm>
          <a:prstGeom prst="ellipse">
            <a:avLst/>
          </a:prstGeom>
          <a:solidFill>
            <a:srgbClr val="BFD730"/>
          </a:solidFill>
        </p:spPr>
        <p:txBody>
          <a:bodyPr tIns="288000">
            <a:normAutofit/>
          </a:bodyPr>
          <a:lstStyle>
            <a:lvl1pPr marL="0" indent="0" algn="ctr">
              <a:buFontTx/>
              <a:buNone/>
              <a:defRPr sz="3200"/>
            </a:lvl1pPr>
          </a:lstStyle>
          <a:p>
            <a:r>
              <a:rPr lang="en-GB"/>
              <a:t>Photo</a:t>
            </a:r>
          </a:p>
        </p:txBody>
      </p:sp>
      <p:sp>
        <p:nvSpPr>
          <p:cNvPr id="50" name="Text Placeholder 14">
            <a:extLst>
              <a:ext uri="{FF2B5EF4-FFF2-40B4-BE49-F238E27FC236}">
                <a16:creationId xmlns:a16="http://schemas.microsoft.com/office/drawing/2014/main" id="{4A126325-0835-3CBB-961A-0B7E59A6F06F}"/>
              </a:ext>
            </a:extLst>
          </p:cNvPr>
          <p:cNvSpPr>
            <a:spLocks noGrp="1"/>
          </p:cNvSpPr>
          <p:nvPr>
            <p:ph type="body" sz="quarter" idx="30" hasCustomPrompt="1"/>
          </p:nvPr>
        </p:nvSpPr>
        <p:spPr>
          <a:xfrm>
            <a:off x="15591810"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1" name="Text Placeholder 17">
            <a:extLst>
              <a:ext uri="{FF2B5EF4-FFF2-40B4-BE49-F238E27FC236}">
                <a16:creationId xmlns:a16="http://schemas.microsoft.com/office/drawing/2014/main" id="{C789064A-DA47-0D97-A520-648503729F11}"/>
              </a:ext>
            </a:extLst>
          </p:cNvPr>
          <p:cNvSpPr>
            <a:spLocks noGrp="1"/>
          </p:cNvSpPr>
          <p:nvPr>
            <p:ph type="body" sz="quarter" idx="31" hasCustomPrompt="1"/>
          </p:nvPr>
        </p:nvSpPr>
        <p:spPr>
          <a:xfrm>
            <a:off x="15591810"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52" name="Picture Placeholder 10">
            <a:extLst>
              <a:ext uri="{FF2B5EF4-FFF2-40B4-BE49-F238E27FC236}">
                <a16:creationId xmlns:a16="http://schemas.microsoft.com/office/drawing/2014/main" id="{6550BA89-AC6C-FE38-687B-37D6B43BB006}"/>
              </a:ext>
            </a:extLst>
          </p:cNvPr>
          <p:cNvSpPr>
            <a:spLocks noGrp="1"/>
          </p:cNvSpPr>
          <p:nvPr>
            <p:ph type="pic" sz="quarter" idx="32" hasCustomPrompt="1"/>
          </p:nvPr>
        </p:nvSpPr>
        <p:spPr>
          <a:xfrm>
            <a:off x="22275181" y="13160947"/>
            <a:ext cx="3145806" cy="3145806"/>
          </a:xfrm>
          <a:prstGeom prst="ellipse">
            <a:avLst/>
          </a:prstGeom>
          <a:solidFill>
            <a:srgbClr val="BFD730"/>
          </a:solidFill>
        </p:spPr>
        <p:txBody>
          <a:bodyPr tIns="288000">
            <a:normAutofit/>
          </a:bodyPr>
          <a:lstStyle>
            <a:lvl1pPr marL="0" indent="0" algn="ctr">
              <a:buFontTx/>
              <a:buNone/>
              <a:defRPr sz="3200"/>
            </a:lvl1pPr>
          </a:lstStyle>
          <a:p>
            <a:r>
              <a:rPr lang="en-GB"/>
              <a:t>Photo</a:t>
            </a:r>
          </a:p>
        </p:txBody>
      </p:sp>
      <p:sp>
        <p:nvSpPr>
          <p:cNvPr id="53" name="Text Placeholder 14">
            <a:extLst>
              <a:ext uri="{FF2B5EF4-FFF2-40B4-BE49-F238E27FC236}">
                <a16:creationId xmlns:a16="http://schemas.microsoft.com/office/drawing/2014/main" id="{3C08E7BE-077C-3DD3-FF4C-BE9CFADAA9D6}"/>
              </a:ext>
            </a:extLst>
          </p:cNvPr>
          <p:cNvSpPr>
            <a:spLocks noGrp="1"/>
          </p:cNvSpPr>
          <p:nvPr>
            <p:ph type="body" sz="quarter" idx="33" hasCustomPrompt="1"/>
          </p:nvPr>
        </p:nvSpPr>
        <p:spPr>
          <a:xfrm>
            <a:off x="25907381" y="13567347"/>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4" name="Text Placeholder 17">
            <a:extLst>
              <a:ext uri="{FF2B5EF4-FFF2-40B4-BE49-F238E27FC236}">
                <a16:creationId xmlns:a16="http://schemas.microsoft.com/office/drawing/2014/main" id="{F16E1B2F-1005-16C6-A38E-7F0E78B913D0}"/>
              </a:ext>
            </a:extLst>
          </p:cNvPr>
          <p:cNvSpPr>
            <a:spLocks noGrp="1"/>
          </p:cNvSpPr>
          <p:nvPr>
            <p:ph type="body" sz="quarter" idx="34" hasCustomPrompt="1"/>
          </p:nvPr>
        </p:nvSpPr>
        <p:spPr>
          <a:xfrm>
            <a:off x="25907381" y="14938947"/>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1621356487"/>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preserve="1" userDrawn="1">
  <p:cSld name="Percentage Stats Whit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132433"/>
              </a:solidFill>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BFD730"/>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BFD730"/>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BFD730"/>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BFD730"/>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spTree>
    <p:extLst>
      <p:ext uri="{BB962C8B-B14F-4D97-AF65-F5344CB8AC3E}">
        <p14:creationId xmlns:p14="http://schemas.microsoft.com/office/powerpoint/2010/main" val="784198219"/>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preserve="1" userDrawn="1">
  <p:cSld name="Percentage Stats Slate">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solidFill>
                  <a:srgbClr val="BFD730"/>
                </a:solidFill>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BFD730"/>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solidFill>
                  <a:srgbClr val="BFD730"/>
                </a:solidFill>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BFD730"/>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solidFill>
                  <a:srgbClr val="BFD730"/>
                </a:solidFill>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BFD730"/>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solidFill>
                  <a:srgbClr val="BFD730"/>
                </a:solidFill>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BFD730"/>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157303973"/>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preserve="1" userDrawn="1">
  <p:cSld name="2 Icon Boxes">
    <p:bg>
      <p:bgPr>
        <a:solidFill>
          <a:srgbClr val="BFD73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3" y="8588827"/>
            <a:ext cx="14393849" cy="7846243"/>
          </a:xfrm>
          <a:noFill/>
        </p:spPr>
        <p:txBody>
          <a:bodyPr lIns="180000" tIns="180000" rIns="180000" bIns="180000">
            <a:normAutofit/>
          </a:bodyPr>
          <a:lstStyle>
            <a:lvl1pPr marL="857250" indent="-857250">
              <a:buClr>
                <a:srgbClr val="132433"/>
              </a:buClr>
              <a:buFont typeface="Wingdings" pitchFamily="2" charset="2"/>
              <a:buChar char="§"/>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rgbClr val="132433"/>
                </a:solidFill>
              </a:defRPr>
            </a:lvl1pPr>
          </a:lstStyle>
          <a:p>
            <a:r>
              <a:rPr lang="en-GB"/>
              <a:t>Click to edit Master title style</a:t>
            </a:r>
          </a:p>
        </p:txBody>
      </p:sp>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7034591"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22797512"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7" name="Text Placeholder 11">
            <a:extLst>
              <a:ext uri="{FF2B5EF4-FFF2-40B4-BE49-F238E27FC236}">
                <a16:creationId xmlns:a16="http://schemas.microsoft.com/office/drawing/2014/main" id="{A208D5CB-412C-E27F-A6D7-E05769005746}"/>
              </a:ext>
            </a:extLst>
          </p:cNvPr>
          <p:cNvSpPr>
            <a:spLocks noGrp="1"/>
          </p:cNvSpPr>
          <p:nvPr>
            <p:ph type="body" sz="quarter" idx="31"/>
          </p:nvPr>
        </p:nvSpPr>
        <p:spPr>
          <a:xfrm>
            <a:off x="17308524" y="8588827"/>
            <a:ext cx="14393849" cy="7846243"/>
          </a:xfrm>
          <a:noFill/>
        </p:spPr>
        <p:txBody>
          <a:bodyPr lIns="180000" tIns="180000" rIns="180000" bIns="180000">
            <a:normAutofit/>
          </a:bodyPr>
          <a:lstStyle>
            <a:lvl1pPr marL="857250" indent="-857250">
              <a:buClr>
                <a:srgbClr val="132433"/>
              </a:buClr>
              <a:buFont typeface="Wingdings" pitchFamily="2" charset="2"/>
              <a:buChar char="§"/>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4" name="Picture 3">
            <a:extLst>
              <a:ext uri="{FF2B5EF4-FFF2-40B4-BE49-F238E27FC236}">
                <a16:creationId xmlns:a16="http://schemas.microsoft.com/office/drawing/2014/main" id="{109E2243-63D2-42BE-AE6D-A6FEC4A4CD59}"/>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1004075129"/>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preserve="1" userDrawn="1">
  <p:cSld name="Icon Boxes">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132433"/>
              </a:solidFill>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4" y="8588827"/>
            <a:ext cx="6659555" cy="7846243"/>
          </a:xfrm>
          <a:solidFill>
            <a:srgbClr val="0E2432"/>
          </a:solidFill>
        </p:spPr>
        <p:txBody>
          <a:bodyPr lIns="720000" tIns="720000" rIns="720000" bIns="720000">
            <a:normAutofit/>
          </a:bodyPr>
          <a:lstStyle>
            <a:lvl1pPr marL="0" indent="0">
              <a:buClr>
                <a:schemeClr val="bg1"/>
              </a:buClr>
              <a:buFontTx/>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9378009"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17210414"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Text Placeholder 11">
            <a:extLst>
              <a:ext uri="{FF2B5EF4-FFF2-40B4-BE49-F238E27FC236}">
                <a16:creationId xmlns:a16="http://schemas.microsoft.com/office/drawing/2014/main" id="{2BE0266D-15CC-FC7F-158E-DBE3C803B032}"/>
              </a:ext>
            </a:extLst>
          </p:cNvPr>
          <p:cNvSpPr>
            <a:spLocks noGrp="1"/>
          </p:cNvSpPr>
          <p:nvPr>
            <p:ph type="body" sz="quarter" idx="28"/>
          </p:nvPr>
        </p:nvSpPr>
        <p:spPr>
          <a:xfrm>
            <a:off x="25042818" y="8588826"/>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3167445" y="4475162"/>
            <a:ext cx="3415871" cy="3417553"/>
          </a:xfrm>
          <a:prstGeom prst="ellipse">
            <a:avLst/>
          </a:prstGeom>
          <a:solidFill>
            <a:srgbClr val="BFD730"/>
          </a:solidFill>
        </p:spPr>
        <p:txBody>
          <a:bodyPr>
            <a:normAutofit/>
          </a:bodyPr>
          <a:lstStyle>
            <a:lvl1pPr marL="0" indent="0" algn="ctr">
              <a:buFontTx/>
              <a:buNone/>
              <a:defRPr sz="4400">
                <a:solidFill>
                  <a:srgbClr val="132433"/>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10999850" y="4475162"/>
            <a:ext cx="3415871" cy="3417553"/>
          </a:xfrm>
          <a:prstGeom prst="ellipse">
            <a:avLst/>
          </a:prstGeom>
          <a:solidFill>
            <a:srgbClr val="BFD730"/>
          </a:solidFill>
        </p:spPr>
        <p:txBody>
          <a:bodyPr>
            <a:normAutofit/>
          </a:bodyPr>
          <a:lstStyle>
            <a:lvl1pPr marL="0" indent="0" algn="ctr">
              <a:buFontTx/>
              <a:buNone/>
              <a:defRPr sz="4400">
                <a:solidFill>
                  <a:srgbClr val="132433"/>
                </a:solidFill>
              </a:defRPr>
            </a:lvl1pPr>
          </a:lstStyle>
          <a:p>
            <a:r>
              <a:rPr lang="en-GB"/>
              <a:t>Icon</a:t>
            </a:r>
          </a:p>
        </p:txBody>
      </p:sp>
      <p:sp>
        <p:nvSpPr>
          <p:cNvPr id="16" name="Picture Placeholder 12">
            <a:extLst>
              <a:ext uri="{FF2B5EF4-FFF2-40B4-BE49-F238E27FC236}">
                <a16:creationId xmlns:a16="http://schemas.microsoft.com/office/drawing/2014/main" id="{E3D4349B-2389-D31C-CCE3-BF9771BE830B}"/>
              </a:ext>
            </a:extLst>
          </p:cNvPr>
          <p:cNvSpPr>
            <a:spLocks noGrp="1"/>
          </p:cNvSpPr>
          <p:nvPr>
            <p:ph type="pic" sz="quarter" idx="31" hasCustomPrompt="1"/>
          </p:nvPr>
        </p:nvSpPr>
        <p:spPr>
          <a:xfrm>
            <a:off x="18832255" y="4475162"/>
            <a:ext cx="3415871" cy="3417553"/>
          </a:xfrm>
          <a:prstGeom prst="ellipse">
            <a:avLst/>
          </a:prstGeom>
          <a:solidFill>
            <a:srgbClr val="BFD730"/>
          </a:solidFill>
        </p:spPr>
        <p:txBody>
          <a:bodyPr>
            <a:normAutofit/>
          </a:bodyPr>
          <a:lstStyle>
            <a:lvl1pPr marL="0" indent="0" algn="ctr">
              <a:buFontTx/>
              <a:buNone/>
              <a:defRPr sz="4400">
                <a:solidFill>
                  <a:srgbClr val="132433"/>
                </a:solidFill>
              </a:defRPr>
            </a:lvl1pPr>
          </a:lstStyle>
          <a:p>
            <a:r>
              <a:rPr lang="en-GB"/>
              <a:t>Icon</a:t>
            </a:r>
          </a:p>
        </p:txBody>
      </p:sp>
      <p:sp>
        <p:nvSpPr>
          <p:cNvPr id="17" name="Picture Placeholder 12">
            <a:extLst>
              <a:ext uri="{FF2B5EF4-FFF2-40B4-BE49-F238E27FC236}">
                <a16:creationId xmlns:a16="http://schemas.microsoft.com/office/drawing/2014/main" id="{AF8D34A5-705D-68DF-9951-9974EC956F55}"/>
              </a:ext>
            </a:extLst>
          </p:cNvPr>
          <p:cNvSpPr>
            <a:spLocks noGrp="1"/>
          </p:cNvSpPr>
          <p:nvPr>
            <p:ph type="pic" sz="quarter" idx="32" hasCustomPrompt="1"/>
          </p:nvPr>
        </p:nvSpPr>
        <p:spPr>
          <a:xfrm>
            <a:off x="26664660" y="4475162"/>
            <a:ext cx="3415871" cy="3417553"/>
          </a:xfrm>
          <a:prstGeom prst="ellipse">
            <a:avLst/>
          </a:prstGeom>
          <a:solidFill>
            <a:srgbClr val="BFD730"/>
          </a:solidFill>
        </p:spPr>
        <p:txBody>
          <a:bodyPr>
            <a:normAutofit/>
          </a:bodyPr>
          <a:lstStyle>
            <a:lvl1pPr marL="0" indent="0" algn="ctr">
              <a:buFontTx/>
              <a:buNone/>
              <a:defRPr sz="4400">
                <a:solidFill>
                  <a:srgbClr val="132433"/>
                </a:solidFill>
              </a:defRPr>
            </a:lvl1pPr>
          </a:lstStyle>
          <a:p>
            <a:r>
              <a:rPr lang="en-GB"/>
              <a:t>Icon</a:t>
            </a:r>
          </a:p>
        </p:txBody>
      </p:sp>
    </p:spTree>
    <p:extLst>
      <p:ext uri="{BB962C8B-B14F-4D97-AF65-F5344CB8AC3E}">
        <p14:creationId xmlns:p14="http://schemas.microsoft.com/office/powerpoint/2010/main" val="1404138538"/>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preserve="1" userDrawn="1">
  <p:cSld name="Vertica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132433"/>
              </a:solidFill>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gn="ct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2935068" y="4218621"/>
            <a:ext cx="1800000" cy="1800000"/>
          </a:xfrm>
          <a:prstGeom prst="ellipse">
            <a:avLst/>
          </a:prstGeom>
          <a:solidFill>
            <a:srgbClr val="BFD730"/>
          </a:solidFill>
        </p:spPr>
        <p:txBody>
          <a:bodyPr tIns="0" bIns="0">
            <a:noAutofit/>
          </a:bodyPr>
          <a:lstStyle>
            <a:lvl1pPr marL="0" indent="0" algn="ctr">
              <a:buFontTx/>
              <a:buNone/>
              <a:defRPr sz="8800" b="0" i="0">
                <a:solidFill>
                  <a:srgbClr val="132433"/>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8110020" y="4218621"/>
            <a:ext cx="1800000" cy="1800000"/>
          </a:xfrm>
          <a:prstGeom prst="ellipse">
            <a:avLst/>
          </a:prstGeom>
          <a:solidFill>
            <a:srgbClr val="BFD730"/>
          </a:solidFill>
        </p:spPr>
        <p:txBody>
          <a:bodyPr tIns="0" bIns="0">
            <a:noAutofit/>
          </a:bodyPr>
          <a:lstStyle>
            <a:lvl1pPr marL="0" indent="0" algn="ctr">
              <a:buFontTx/>
              <a:buNone/>
              <a:defRPr sz="8800" b="0" i="0">
                <a:solidFill>
                  <a:srgbClr val="132433"/>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3066535" y="4218621"/>
            <a:ext cx="1800000" cy="1800000"/>
          </a:xfrm>
          <a:prstGeom prst="ellipse">
            <a:avLst/>
          </a:prstGeom>
          <a:solidFill>
            <a:srgbClr val="BFD730"/>
          </a:solidFill>
        </p:spPr>
        <p:txBody>
          <a:bodyPr tIns="0" bIns="0">
            <a:noAutofit/>
          </a:bodyPr>
          <a:lstStyle>
            <a:lvl1pPr marL="0" indent="0" algn="ctr">
              <a:buFontTx/>
              <a:buNone/>
              <a:defRPr sz="8800" b="0" i="0">
                <a:solidFill>
                  <a:srgbClr val="132433"/>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8176790" y="4218621"/>
            <a:ext cx="1800000" cy="1800000"/>
          </a:xfrm>
          <a:prstGeom prst="ellipse">
            <a:avLst/>
          </a:prstGeom>
          <a:solidFill>
            <a:srgbClr val="BFD730"/>
          </a:solidFill>
        </p:spPr>
        <p:txBody>
          <a:bodyPr tIns="0" bIns="0">
            <a:noAutofit/>
          </a:bodyPr>
          <a:lstStyle>
            <a:lvl1pPr marL="0" indent="0" algn="ctr">
              <a:buFontTx/>
              <a:buNone/>
              <a:defRPr sz="8800" b="0" i="0">
                <a:solidFill>
                  <a:srgbClr val="132433"/>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23287045" y="4218621"/>
            <a:ext cx="1800000" cy="1800000"/>
          </a:xfrm>
          <a:prstGeom prst="ellipse">
            <a:avLst/>
          </a:prstGeom>
          <a:solidFill>
            <a:srgbClr val="BFD730"/>
          </a:solidFill>
        </p:spPr>
        <p:txBody>
          <a:bodyPr tIns="0" bIns="0">
            <a:noAutofit/>
          </a:bodyPr>
          <a:lstStyle>
            <a:lvl1pPr marL="0" indent="0" algn="ctr">
              <a:buFontTx/>
              <a:buNone/>
              <a:defRPr sz="8800" b="0" i="0">
                <a:solidFill>
                  <a:srgbClr val="132433"/>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28510459" y="4218621"/>
            <a:ext cx="1800000" cy="1800000"/>
          </a:xfrm>
          <a:prstGeom prst="ellipse">
            <a:avLst/>
          </a:prstGeom>
          <a:solidFill>
            <a:srgbClr val="BFD730"/>
          </a:solidFill>
        </p:spPr>
        <p:txBody>
          <a:bodyPr tIns="0" bIns="0">
            <a:noAutofit/>
          </a:bodyPr>
          <a:lstStyle>
            <a:lvl1pPr marL="0" indent="0" algn="ctr">
              <a:buFontTx/>
              <a:buNone/>
              <a:defRPr sz="8800" b="0" i="0">
                <a:solidFill>
                  <a:srgbClr val="132433"/>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Text Placeholder 11">
            <a:extLst>
              <a:ext uri="{FF2B5EF4-FFF2-40B4-BE49-F238E27FC236}">
                <a16:creationId xmlns:a16="http://schemas.microsoft.com/office/drawing/2014/main" id="{C961B203-A1CF-4D47-4991-DB7CA2794B67}"/>
              </a:ext>
            </a:extLst>
          </p:cNvPr>
          <p:cNvSpPr>
            <a:spLocks noGrp="1"/>
          </p:cNvSpPr>
          <p:nvPr>
            <p:ph type="body" sz="quarter" idx="14"/>
          </p:nvPr>
        </p:nvSpPr>
        <p:spPr>
          <a:xfrm>
            <a:off x="1545604"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510AD692-1F83-3BE9-CC47-2A037F735D76}"/>
              </a:ext>
            </a:extLst>
          </p:cNvPr>
          <p:cNvSpPr>
            <a:spLocks noGrp="1"/>
          </p:cNvSpPr>
          <p:nvPr>
            <p:ph type="body" sz="quarter" idx="25"/>
          </p:nvPr>
        </p:nvSpPr>
        <p:spPr>
          <a:xfrm>
            <a:off x="6720556"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Text Placeholder 11">
            <a:extLst>
              <a:ext uri="{FF2B5EF4-FFF2-40B4-BE49-F238E27FC236}">
                <a16:creationId xmlns:a16="http://schemas.microsoft.com/office/drawing/2014/main" id="{D02A02C8-535D-5AE3-CB09-94A6C902E86F}"/>
              </a:ext>
            </a:extLst>
          </p:cNvPr>
          <p:cNvSpPr>
            <a:spLocks noGrp="1"/>
          </p:cNvSpPr>
          <p:nvPr>
            <p:ph type="body" sz="quarter" idx="27"/>
          </p:nvPr>
        </p:nvSpPr>
        <p:spPr>
          <a:xfrm>
            <a:off x="11677071"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5" name="Text Placeholder 11">
            <a:extLst>
              <a:ext uri="{FF2B5EF4-FFF2-40B4-BE49-F238E27FC236}">
                <a16:creationId xmlns:a16="http://schemas.microsoft.com/office/drawing/2014/main" id="{54245936-44CA-B3C2-BEE8-8D1909D565D2}"/>
              </a:ext>
            </a:extLst>
          </p:cNvPr>
          <p:cNvSpPr>
            <a:spLocks noGrp="1"/>
          </p:cNvSpPr>
          <p:nvPr>
            <p:ph type="body" sz="quarter" idx="28"/>
          </p:nvPr>
        </p:nvSpPr>
        <p:spPr>
          <a:xfrm>
            <a:off x="16787326"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2" name="Text Placeholder 11">
            <a:extLst>
              <a:ext uri="{FF2B5EF4-FFF2-40B4-BE49-F238E27FC236}">
                <a16:creationId xmlns:a16="http://schemas.microsoft.com/office/drawing/2014/main" id="{C0BC2E73-60F4-8A62-5E58-B7919AD01899}"/>
              </a:ext>
            </a:extLst>
          </p:cNvPr>
          <p:cNvSpPr>
            <a:spLocks noGrp="1"/>
          </p:cNvSpPr>
          <p:nvPr>
            <p:ph type="body" sz="quarter" idx="29"/>
          </p:nvPr>
        </p:nvSpPr>
        <p:spPr>
          <a:xfrm>
            <a:off x="21897581"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3" name="Text Placeholder 11">
            <a:extLst>
              <a:ext uri="{FF2B5EF4-FFF2-40B4-BE49-F238E27FC236}">
                <a16:creationId xmlns:a16="http://schemas.microsoft.com/office/drawing/2014/main" id="{E3516BDC-A773-8F21-304C-377A518F1413}"/>
              </a:ext>
            </a:extLst>
          </p:cNvPr>
          <p:cNvSpPr>
            <a:spLocks noGrp="1"/>
          </p:cNvSpPr>
          <p:nvPr>
            <p:ph type="body" sz="quarter" idx="30"/>
          </p:nvPr>
        </p:nvSpPr>
        <p:spPr>
          <a:xfrm>
            <a:off x="27120995" y="8588825"/>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6" name="Text Placeholder 14">
            <a:extLst>
              <a:ext uri="{FF2B5EF4-FFF2-40B4-BE49-F238E27FC236}">
                <a16:creationId xmlns:a16="http://schemas.microsoft.com/office/drawing/2014/main" id="{64198126-C653-A514-DDDF-32E924C63F09}"/>
              </a:ext>
            </a:extLst>
          </p:cNvPr>
          <p:cNvSpPr>
            <a:spLocks noGrp="1"/>
          </p:cNvSpPr>
          <p:nvPr>
            <p:ph type="body" sz="quarter" idx="31" hasCustomPrompt="1"/>
          </p:nvPr>
        </p:nvSpPr>
        <p:spPr>
          <a:xfrm>
            <a:off x="1545604"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1" name="Text Placeholder 14">
            <a:extLst>
              <a:ext uri="{FF2B5EF4-FFF2-40B4-BE49-F238E27FC236}">
                <a16:creationId xmlns:a16="http://schemas.microsoft.com/office/drawing/2014/main" id="{8957B3F4-F6BA-F021-F8BD-55898630AF5D}"/>
              </a:ext>
            </a:extLst>
          </p:cNvPr>
          <p:cNvSpPr>
            <a:spLocks noGrp="1"/>
          </p:cNvSpPr>
          <p:nvPr>
            <p:ph type="body" sz="quarter" idx="32" hasCustomPrompt="1"/>
          </p:nvPr>
        </p:nvSpPr>
        <p:spPr>
          <a:xfrm>
            <a:off x="6720555"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2" name="Text Placeholder 14">
            <a:extLst>
              <a:ext uri="{FF2B5EF4-FFF2-40B4-BE49-F238E27FC236}">
                <a16:creationId xmlns:a16="http://schemas.microsoft.com/office/drawing/2014/main" id="{8F410F2C-4ACE-85C2-94D5-B7901E6C8001}"/>
              </a:ext>
            </a:extLst>
          </p:cNvPr>
          <p:cNvSpPr>
            <a:spLocks noGrp="1"/>
          </p:cNvSpPr>
          <p:nvPr>
            <p:ph type="body" sz="quarter" idx="33" hasCustomPrompt="1"/>
          </p:nvPr>
        </p:nvSpPr>
        <p:spPr>
          <a:xfrm>
            <a:off x="11677071"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3" name="Text Placeholder 14">
            <a:extLst>
              <a:ext uri="{FF2B5EF4-FFF2-40B4-BE49-F238E27FC236}">
                <a16:creationId xmlns:a16="http://schemas.microsoft.com/office/drawing/2014/main" id="{836C7636-B127-595C-AC39-DE76D39712A5}"/>
              </a:ext>
            </a:extLst>
          </p:cNvPr>
          <p:cNvSpPr>
            <a:spLocks noGrp="1"/>
          </p:cNvSpPr>
          <p:nvPr>
            <p:ph type="body" sz="quarter" idx="34" hasCustomPrompt="1"/>
          </p:nvPr>
        </p:nvSpPr>
        <p:spPr>
          <a:xfrm>
            <a:off x="1678732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4" name="Text Placeholder 14">
            <a:extLst>
              <a:ext uri="{FF2B5EF4-FFF2-40B4-BE49-F238E27FC236}">
                <a16:creationId xmlns:a16="http://schemas.microsoft.com/office/drawing/2014/main" id="{DFF9769C-D925-69B8-F7EF-C7082E9C02B9}"/>
              </a:ext>
            </a:extLst>
          </p:cNvPr>
          <p:cNvSpPr>
            <a:spLocks noGrp="1"/>
          </p:cNvSpPr>
          <p:nvPr>
            <p:ph type="body" sz="quarter" idx="35" hasCustomPrompt="1"/>
          </p:nvPr>
        </p:nvSpPr>
        <p:spPr>
          <a:xfrm>
            <a:off x="21897580"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5" name="Text Placeholder 14">
            <a:extLst>
              <a:ext uri="{FF2B5EF4-FFF2-40B4-BE49-F238E27FC236}">
                <a16:creationId xmlns:a16="http://schemas.microsoft.com/office/drawing/2014/main" id="{6DD7DEFA-A1F6-8EB6-B19D-332F9B1B4A5F}"/>
              </a:ext>
            </a:extLst>
          </p:cNvPr>
          <p:cNvSpPr>
            <a:spLocks noGrp="1"/>
          </p:cNvSpPr>
          <p:nvPr>
            <p:ph type="body" sz="quarter" idx="36" hasCustomPrompt="1"/>
          </p:nvPr>
        </p:nvSpPr>
        <p:spPr>
          <a:xfrm>
            <a:off x="2710408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Tree>
    <p:extLst>
      <p:ext uri="{BB962C8B-B14F-4D97-AF65-F5344CB8AC3E}">
        <p14:creationId xmlns:p14="http://schemas.microsoft.com/office/powerpoint/2010/main" val="3217338002"/>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preserve="1" userDrawn="1">
  <p:cSld name="Text and Quot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132433"/>
              </a:solidFill>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7" name="Rectangle 6">
            <a:extLst>
              <a:ext uri="{FF2B5EF4-FFF2-40B4-BE49-F238E27FC236}">
                <a16:creationId xmlns:a16="http://schemas.microsoft.com/office/drawing/2014/main" id="{AD9F9456-ACCA-559D-0C1A-D4EDAE39C9EC}"/>
              </a:ext>
            </a:extLst>
          </p:cNvPr>
          <p:cNvSpPr/>
          <p:nvPr userDrawn="1"/>
        </p:nvSpPr>
        <p:spPr>
          <a:xfrm>
            <a:off x="17231360" y="1890762"/>
            <a:ext cx="13370560" cy="14516678"/>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Graphic 8" descr="Open quotation mark with solid fill">
            <a:extLst>
              <a:ext uri="{FF2B5EF4-FFF2-40B4-BE49-F238E27FC236}">
                <a16:creationId xmlns:a16="http://schemas.microsoft.com/office/drawing/2014/main" id="{733B7FB7-C174-C791-EEEE-318175BA0E5A}"/>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5621419" y="-1487908"/>
            <a:ext cx="6761716" cy="6761716"/>
          </a:xfrm>
          <a:prstGeom prst="rect">
            <a:avLst/>
          </a:prstGeom>
        </p:spPr>
      </p:pic>
      <p:pic>
        <p:nvPicPr>
          <p:cNvPr id="10" name="Graphic 9" descr="Open quotation mark with solid fill">
            <a:extLst>
              <a:ext uri="{FF2B5EF4-FFF2-40B4-BE49-F238E27FC236}">
                <a16:creationId xmlns:a16="http://schemas.microsoft.com/office/drawing/2014/main" id="{F7BD327C-CE3A-D6F7-B244-98DDCB751BA4}"/>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5477439" y="13013135"/>
            <a:ext cx="6761716" cy="6761716"/>
          </a:xfrm>
          <a:prstGeom prst="rect">
            <a:avLst/>
          </a:prstGeom>
        </p:spPr>
      </p:pic>
      <p:sp>
        <p:nvSpPr>
          <p:cNvPr id="16" name="Text Placeholder 8">
            <a:extLst>
              <a:ext uri="{FF2B5EF4-FFF2-40B4-BE49-F238E27FC236}">
                <a16:creationId xmlns:a16="http://schemas.microsoft.com/office/drawing/2014/main" id="{0B50B032-BC7C-34A3-420F-C84C7C4070C1}"/>
              </a:ext>
            </a:extLst>
          </p:cNvPr>
          <p:cNvSpPr>
            <a:spLocks noGrp="1"/>
          </p:cNvSpPr>
          <p:nvPr>
            <p:ph type="body" sz="quarter" idx="14" hasCustomPrompt="1"/>
          </p:nvPr>
        </p:nvSpPr>
        <p:spPr>
          <a:xfrm>
            <a:off x="17231360" y="1890762"/>
            <a:ext cx="13370560" cy="14507478"/>
          </a:xfrm>
          <a:noFill/>
        </p:spPr>
        <p:txBody>
          <a:bodyPr lIns="1440000" tIns="2520000" rIns="1440000" bIns="2520000">
            <a:noAutofit/>
          </a:bodyPr>
          <a:lstStyle>
            <a:lvl1pPr marL="0" indent="0">
              <a:lnSpc>
                <a:spcPct val="100000"/>
              </a:lnSpc>
              <a:buFontTx/>
              <a:buNone/>
              <a:defRPr sz="3200" b="0" i="0">
                <a:solidFill>
                  <a:srgbClr val="132433"/>
                </a:solidFill>
                <a:latin typeface="Roboto Light" panose="02000000000000000000" pitchFamily="2" charset="0"/>
                <a:ea typeface="Roboto Light" panose="02000000000000000000" pitchFamily="2" charset="0"/>
                <a:cs typeface="Roboto Light" panose="02000000000000000000" pitchFamily="2" charset="0"/>
              </a:defRPr>
            </a:lvl1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Tree>
    <p:extLst>
      <p:ext uri="{BB962C8B-B14F-4D97-AF65-F5344CB8AC3E}">
        <p14:creationId xmlns:p14="http://schemas.microsoft.com/office/powerpoint/2010/main" val="580991873"/>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132433"/>
              </a:solidFill>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BFD730"/>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3157836" y="5422206"/>
            <a:ext cx="26127075" cy="3406675"/>
          </a:xfrm>
        </p:spPr>
        <p:txBody>
          <a:bodyPr wrap="square" lIns="0" tIns="108000" bIns="108000" anchor="b" anchorCtr="0">
            <a:spAutoFit/>
          </a:bodyPr>
          <a:lstStyle>
            <a:lvl1pPr algn="ctr">
              <a:lnSpc>
                <a:spcPct val="80000"/>
              </a:lnSpc>
              <a:defRPr sz="25900">
                <a:solidFill>
                  <a:schemeClr val="bg1"/>
                </a:solidFill>
              </a:defRPr>
            </a:lvl1pPr>
          </a:lstStyle>
          <a:p>
            <a:r>
              <a:rPr lang="en-GB"/>
              <a:t>Thank You</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
        <p:nvSpPr>
          <p:cNvPr id="29" name="Picture Placeholder 10">
            <a:extLst>
              <a:ext uri="{FF2B5EF4-FFF2-40B4-BE49-F238E27FC236}">
                <a16:creationId xmlns:a16="http://schemas.microsoft.com/office/drawing/2014/main" id="{901C626B-0D33-5929-54FC-0759F7D25FBC}"/>
              </a:ext>
            </a:extLst>
          </p:cNvPr>
          <p:cNvSpPr>
            <a:spLocks noGrp="1"/>
          </p:cNvSpPr>
          <p:nvPr>
            <p:ph type="pic" sz="quarter" idx="11" hasCustomPrompt="1"/>
          </p:nvPr>
        </p:nvSpPr>
        <p:spPr>
          <a:xfrm>
            <a:off x="1545606" y="13341283"/>
            <a:ext cx="3145806" cy="3145806"/>
          </a:xfrm>
          <a:prstGeom prst="ellipse">
            <a:avLst/>
          </a:prstGeom>
          <a:solidFill>
            <a:srgbClr val="BFD730"/>
          </a:solidFill>
        </p:spPr>
        <p:txBody>
          <a:bodyPr tIns="288000">
            <a:normAutofit/>
          </a:bodyPr>
          <a:lstStyle>
            <a:lvl1pPr marL="0" indent="0" algn="ctr">
              <a:buFontTx/>
              <a:buNone/>
              <a:defRPr sz="3200">
                <a:solidFill>
                  <a:srgbClr val="132433"/>
                </a:solidFill>
              </a:defRPr>
            </a:lvl1pPr>
          </a:lstStyle>
          <a:p>
            <a:r>
              <a:rPr lang="en-GB"/>
              <a:t>Photo</a:t>
            </a:r>
          </a:p>
        </p:txBody>
      </p:sp>
      <p:sp>
        <p:nvSpPr>
          <p:cNvPr id="30" name="Text Placeholder 14">
            <a:extLst>
              <a:ext uri="{FF2B5EF4-FFF2-40B4-BE49-F238E27FC236}">
                <a16:creationId xmlns:a16="http://schemas.microsoft.com/office/drawing/2014/main" id="{50900B83-AC22-9955-4554-9C9498CB4E35}"/>
              </a:ext>
            </a:extLst>
          </p:cNvPr>
          <p:cNvSpPr>
            <a:spLocks noGrp="1"/>
          </p:cNvSpPr>
          <p:nvPr>
            <p:ph type="body" sz="quarter" idx="12" hasCustomPrompt="1"/>
          </p:nvPr>
        </p:nvSpPr>
        <p:spPr>
          <a:xfrm>
            <a:off x="5177806"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1" name="Text Placeholder 17">
            <a:extLst>
              <a:ext uri="{FF2B5EF4-FFF2-40B4-BE49-F238E27FC236}">
                <a16:creationId xmlns:a16="http://schemas.microsoft.com/office/drawing/2014/main" id="{0E6F3C40-2689-8F65-4BCD-1FB9CBBF31B2}"/>
              </a:ext>
            </a:extLst>
          </p:cNvPr>
          <p:cNvSpPr>
            <a:spLocks noGrp="1"/>
          </p:cNvSpPr>
          <p:nvPr>
            <p:ph type="body" sz="quarter" idx="13" hasCustomPrompt="1"/>
          </p:nvPr>
        </p:nvSpPr>
        <p:spPr>
          <a:xfrm>
            <a:off x="5177806"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2" name="Picture Placeholder 10">
            <a:extLst>
              <a:ext uri="{FF2B5EF4-FFF2-40B4-BE49-F238E27FC236}">
                <a16:creationId xmlns:a16="http://schemas.microsoft.com/office/drawing/2014/main" id="{5C3DB3AF-DAF5-9941-ACEF-EF84A82755CA}"/>
              </a:ext>
            </a:extLst>
          </p:cNvPr>
          <p:cNvSpPr>
            <a:spLocks noGrp="1"/>
          </p:cNvSpPr>
          <p:nvPr>
            <p:ph type="pic" sz="quarter" idx="14" hasCustomPrompt="1"/>
          </p:nvPr>
        </p:nvSpPr>
        <p:spPr>
          <a:xfrm>
            <a:off x="11959608" y="13341283"/>
            <a:ext cx="3145806" cy="3145806"/>
          </a:xfrm>
          <a:prstGeom prst="ellipse">
            <a:avLst/>
          </a:prstGeom>
          <a:solidFill>
            <a:srgbClr val="BFD730"/>
          </a:solidFill>
        </p:spPr>
        <p:txBody>
          <a:bodyPr tIns="288000">
            <a:normAutofit/>
          </a:bodyPr>
          <a:lstStyle>
            <a:lvl1pPr marL="0" indent="0" algn="ctr">
              <a:buFontTx/>
              <a:buNone/>
              <a:defRPr sz="3200">
                <a:solidFill>
                  <a:srgbClr val="132433"/>
                </a:solidFill>
              </a:defRPr>
            </a:lvl1pPr>
          </a:lstStyle>
          <a:p>
            <a:r>
              <a:rPr lang="en-GB"/>
              <a:t>Photo</a:t>
            </a:r>
          </a:p>
        </p:txBody>
      </p:sp>
      <p:sp>
        <p:nvSpPr>
          <p:cNvPr id="33" name="Text Placeholder 14">
            <a:extLst>
              <a:ext uri="{FF2B5EF4-FFF2-40B4-BE49-F238E27FC236}">
                <a16:creationId xmlns:a16="http://schemas.microsoft.com/office/drawing/2014/main" id="{50D9C939-810D-BF2D-969E-3FFEF158D451}"/>
              </a:ext>
            </a:extLst>
          </p:cNvPr>
          <p:cNvSpPr>
            <a:spLocks noGrp="1"/>
          </p:cNvSpPr>
          <p:nvPr>
            <p:ph type="body" sz="quarter" idx="15" hasCustomPrompt="1"/>
          </p:nvPr>
        </p:nvSpPr>
        <p:spPr>
          <a:xfrm>
            <a:off x="15591808"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4" name="Text Placeholder 17">
            <a:extLst>
              <a:ext uri="{FF2B5EF4-FFF2-40B4-BE49-F238E27FC236}">
                <a16:creationId xmlns:a16="http://schemas.microsoft.com/office/drawing/2014/main" id="{70BCFDE7-38FA-5C16-0400-879936CCA05E}"/>
              </a:ext>
            </a:extLst>
          </p:cNvPr>
          <p:cNvSpPr>
            <a:spLocks noGrp="1"/>
          </p:cNvSpPr>
          <p:nvPr>
            <p:ph type="body" sz="quarter" idx="16" hasCustomPrompt="1"/>
          </p:nvPr>
        </p:nvSpPr>
        <p:spPr>
          <a:xfrm>
            <a:off x="15591808"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5" name="Picture Placeholder 10">
            <a:extLst>
              <a:ext uri="{FF2B5EF4-FFF2-40B4-BE49-F238E27FC236}">
                <a16:creationId xmlns:a16="http://schemas.microsoft.com/office/drawing/2014/main" id="{B8E50E08-B2B7-472F-96B8-D1E8940B6F70}"/>
              </a:ext>
            </a:extLst>
          </p:cNvPr>
          <p:cNvSpPr>
            <a:spLocks noGrp="1"/>
          </p:cNvSpPr>
          <p:nvPr>
            <p:ph type="pic" sz="quarter" idx="17" hasCustomPrompt="1"/>
          </p:nvPr>
        </p:nvSpPr>
        <p:spPr>
          <a:xfrm>
            <a:off x="22275179" y="13376978"/>
            <a:ext cx="3145806" cy="3145806"/>
          </a:xfrm>
          <a:prstGeom prst="ellipse">
            <a:avLst/>
          </a:prstGeom>
          <a:solidFill>
            <a:srgbClr val="BFD730"/>
          </a:solidFill>
        </p:spPr>
        <p:txBody>
          <a:bodyPr tIns="288000">
            <a:normAutofit/>
          </a:bodyPr>
          <a:lstStyle>
            <a:lvl1pPr marL="0" indent="0" algn="ctr">
              <a:buFontTx/>
              <a:buNone/>
              <a:defRPr sz="3200">
                <a:solidFill>
                  <a:srgbClr val="132433"/>
                </a:solidFill>
              </a:defRPr>
            </a:lvl1pPr>
          </a:lstStyle>
          <a:p>
            <a:r>
              <a:rPr lang="en-GB"/>
              <a:t>Photo</a:t>
            </a:r>
          </a:p>
        </p:txBody>
      </p:sp>
      <p:sp>
        <p:nvSpPr>
          <p:cNvPr id="36" name="Text Placeholder 14">
            <a:extLst>
              <a:ext uri="{FF2B5EF4-FFF2-40B4-BE49-F238E27FC236}">
                <a16:creationId xmlns:a16="http://schemas.microsoft.com/office/drawing/2014/main" id="{90F6A5E5-A9D3-6466-E170-4E40EA6C3812}"/>
              </a:ext>
            </a:extLst>
          </p:cNvPr>
          <p:cNvSpPr>
            <a:spLocks noGrp="1"/>
          </p:cNvSpPr>
          <p:nvPr>
            <p:ph type="body" sz="quarter" idx="18" hasCustomPrompt="1"/>
          </p:nvPr>
        </p:nvSpPr>
        <p:spPr>
          <a:xfrm>
            <a:off x="25907379" y="13783378"/>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7" name="Text Placeholder 17">
            <a:extLst>
              <a:ext uri="{FF2B5EF4-FFF2-40B4-BE49-F238E27FC236}">
                <a16:creationId xmlns:a16="http://schemas.microsoft.com/office/drawing/2014/main" id="{80E70A12-EAD9-900C-6046-F5BCD9644015}"/>
              </a:ext>
            </a:extLst>
          </p:cNvPr>
          <p:cNvSpPr>
            <a:spLocks noGrp="1"/>
          </p:cNvSpPr>
          <p:nvPr>
            <p:ph type="body" sz="quarter" idx="19" hasCustomPrompt="1"/>
          </p:nvPr>
        </p:nvSpPr>
        <p:spPr>
          <a:xfrm>
            <a:off x="25907379" y="15154978"/>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3544221999"/>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preserve="1" userDrawn="1">
  <p:cSld name="Title Cover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72083" y="1543043"/>
            <a:ext cx="3059932" cy="917979"/>
          </a:xfrm>
          <a:prstGeom prst="rect">
            <a:avLst/>
          </a:prstGeom>
        </p:spPr>
      </p:pic>
      <p:pic>
        <p:nvPicPr>
          <p:cNvPr id="9" name="Graphic 8" descr="Shield with solid fill">
            <a:extLst>
              <a:ext uri="{FF2B5EF4-FFF2-40B4-BE49-F238E27FC236}">
                <a16:creationId xmlns:a16="http://schemas.microsoft.com/office/drawing/2014/main" id="{BEC82AA9-8E64-F89E-390C-C44E65F8B2E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0" name="Text Placeholder 14">
            <a:extLst>
              <a:ext uri="{FF2B5EF4-FFF2-40B4-BE49-F238E27FC236}">
                <a16:creationId xmlns:a16="http://schemas.microsoft.com/office/drawing/2014/main" id="{AA24DEEF-ED4F-9416-6F13-CC561DE0782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1183813964"/>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preserve="1" userDrawn="1">
  <p:cSld name="Title Cover 2">
    <p:bg>
      <p:bgPr>
        <a:solidFill>
          <a:srgbClr val="FCAF17"/>
        </a:solidFill>
        <a:effectLst/>
      </p:bgPr>
    </p:bg>
    <p:spTree>
      <p:nvGrpSpPr>
        <p:cNvPr id="1" name=""/>
        <p:cNvGrpSpPr/>
        <p:nvPr/>
      </p:nvGrpSpPr>
      <p:grpSpPr>
        <a:xfrm>
          <a:off x="0" y="0"/>
          <a:ext cx="0" cy="0"/>
          <a:chOff x="0" y="0"/>
          <a:chExt cx="0" cy="0"/>
        </a:xfrm>
      </p:grpSpPr>
      <p:sp>
        <p:nvSpPr>
          <p:cNvPr id="13" name="Picture Placeholder 9">
            <a:extLst>
              <a:ext uri="{FF2B5EF4-FFF2-40B4-BE49-F238E27FC236}">
                <a16:creationId xmlns:a16="http://schemas.microsoft.com/office/drawing/2014/main" id="{5805EDAC-30D0-2BE6-1A68-3E83E2A4D464}"/>
              </a:ext>
            </a:extLst>
          </p:cNvPr>
          <p:cNvSpPr>
            <a:spLocks noGrp="1"/>
          </p:cNvSpPr>
          <p:nvPr>
            <p:ph type="pic" sz="quarter" idx="13"/>
          </p:nvPr>
        </p:nvSpPr>
        <p:spPr>
          <a:xfrm>
            <a:off x="16256000" y="-2"/>
            <a:ext cx="16255999"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Title 1">
            <a:extLst>
              <a:ext uri="{FF2B5EF4-FFF2-40B4-BE49-F238E27FC236}">
                <a16:creationId xmlns:a16="http://schemas.microsoft.com/office/drawing/2014/main" id="{F8EBE98C-3104-E995-1980-F48907B8EA5B}"/>
              </a:ext>
            </a:extLst>
          </p:cNvPr>
          <p:cNvSpPr>
            <a:spLocks noGrp="1"/>
          </p:cNvSpPr>
          <p:nvPr>
            <p:ph type="ctrTitle" hasCustomPrompt="1"/>
          </p:nvPr>
        </p:nvSpPr>
        <p:spPr>
          <a:xfrm>
            <a:off x="1572083" y="3507083"/>
            <a:ext cx="13225352" cy="6091068"/>
          </a:xfrm>
        </p:spPr>
        <p:txBody>
          <a:bodyPr anchor="b"/>
          <a:lstStyle>
            <a:lvl1pPr algn="l">
              <a:lnSpc>
                <a:spcPct val="80000"/>
              </a:lnSpc>
              <a:defRPr sz="16000">
                <a:ln>
                  <a:noFill/>
                </a:ln>
                <a:solidFill>
                  <a:srgbClr val="0E2432"/>
                </a:solidFill>
              </a:defRPr>
            </a:lvl1pPr>
          </a:lstStyle>
          <a:p>
            <a:r>
              <a:rPr lang="en-GB"/>
              <a:t>Click to </a:t>
            </a:r>
            <a:br>
              <a:rPr lang="en-GB"/>
            </a:br>
            <a:r>
              <a:rPr lang="en-GB"/>
              <a:t>edit Master </a:t>
            </a:r>
            <a:br>
              <a:rPr lang="en-GB"/>
            </a:br>
            <a:r>
              <a:rPr lang="en-GB"/>
              <a:t>title style</a:t>
            </a:r>
          </a:p>
        </p:txBody>
      </p:sp>
      <p:sp>
        <p:nvSpPr>
          <p:cNvPr id="15" name="Subtitle 2">
            <a:extLst>
              <a:ext uri="{FF2B5EF4-FFF2-40B4-BE49-F238E27FC236}">
                <a16:creationId xmlns:a16="http://schemas.microsoft.com/office/drawing/2014/main" id="{A4573E6E-E486-28B0-DECC-0F0B5B8FBFB6}"/>
              </a:ext>
            </a:extLst>
          </p:cNvPr>
          <p:cNvSpPr>
            <a:spLocks noGrp="1"/>
          </p:cNvSpPr>
          <p:nvPr>
            <p:ph type="subTitle" idx="1" hasCustomPrompt="1"/>
          </p:nvPr>
        </p:nvSpPr>
        <p:spPr>
          <a:xfrm>
            <a:off x="1572083" y="11265797"/>
            <a:ext cx="13225352" cy="2027254"/>
          </a:xfrm>
        </p:spPr>
        <p:txBody>
          <a:bodyPr wrap="square" lIns="0" tIns="180000" bIns="72000">
            <a:spAutoFit/>
          </a:bodyPr>
          <a:lstStyle>
            <a:lvl1pPr marL="0" indent="0" algn="l">
              <a:buNone/>
              <a:defRPr sz="6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2" name="Graphic 1" descr="Shield with solid fill">
            <a:extLst>
              <a:ext uri="{FF2B5EF4-FFF2-40B4-BE49-F238E27FC236}">
                <a16:creationId xmlns:a16="http://schemas.microsoft.com/office/drawing/2014/main" id="{FCDE5AAB-18F8-1114-96DE-70CE2864B73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F0AB92F0-854C-27E9-99D2-F531A45CB5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5" name="Picture 4">
            <a:extLst>
              <a:ext uri="{FF2B5EF4-FFF2-40B4-BE49-F238E27FC236}">
                <a16:creationId xmlns:a16="http://schemas.microsoft.com/office/drawing/2014/main" id="{6243FE8A-43BA-1D63-7D25-56BE64F960E9}"/>
              </a:ext>
            </a:extLst>
          </p:cNvPr>
          <p:cNvPicPr>
            <a:picLocks noChangeAspect="1"/>
          </p:cNvPicPr>
          <p:nvPr userDrawn="1"/>
        </p:nvPicPr>
        <p:blipFill>
          <a:blip r:embed="rId4"/>
          <a:srcRect/>
          <a:stretch/>
        </p:blipFill>
        <p:spPr>
          <a:xfrm>
            <a:off x="1572082" y="1543043"/>
            <a:ext cx="3059929" cy="917979"/>
          </a:xfrm>
          <a:prstGeom prst="rect">
            <a:avLst/>
          </a:prstGeom>
        </p:spPr>
      </p:pic>
    </p:spTree>
    <p:extLst>
      <p:ext uri="{BB962C8B-B14F-4D97-AF65-F5344CB8AC3E}">
        <p14:creationId xmlns:p14="http://schemas.microsoft.com/office/powerpoint/2010/main" val="3695377292"/>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preserve="1" userDrawn="1">
  <p:cSld name="Title Slide 1">
    <p:bg>
      <p:bgPr>
        <a:solidFill>
          <a:srgbClr val="132433"/>
        </a:solidFill>
        <a:effectLst/>
      </p:bgPr>
    </p:bg>
    <p:spTree>
      <p:nvGrpSpPr>
        <p:cNvPr id="1" name=""/>
        <p:cNvGrpSpPr/>
        <p:nvPr/>
      </p:nvGrpSpPr>
      <p:grpSpPr>
        <a:xfrm>
          <a:off x="0" y="0"/>
          <a:ext cx="0" cy="0"/>
          <a:chOff x="0" y="0"/>
          <a:chExt cx="0" cy="0"/>
        </a:xfrm>
      </p:grpSpPr>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AA4F4A8F-889C-4E93-18AD-DD4FA137943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D25F3C8-FE72-5760-DDFA-0019F2F9813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Subtitle 2">
            <a:extLst>
              <a:ext uri="{FF2B5EF4-FFF2-40B4-BE49-F238E27FC236}">
                <a16:creationId xmlns:a16="http://schemas.microsoft.com/office/drawing/2014/main" id="{06436A96-8CE5-7042-C758-FAA9934537F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8" name="Title 1">
            <a:extLst>
              <a:ext uri="{FF2B5EF4-FFF2-40B4-BE49-F238E27FC236}">
                <a16:creationId xmlns:a16="http://schemas.microsoft.com/office/drawing/2014/main" id="{50C75FCA-C2FA-AAE8-2DE0-F7160E02612F}"/>
              </a:ext>
            </a:extLst>
          </p:cNvPr>
          <p:cNvSpPr>
            <a:spLocks noGrp="1"/>
          </p:cNvSpPr>
          <p:nvPr>
            <p:ph type="ctrTitle" hasCustomPrompt="1"/>
          </p:nvPr>
        </p:nvSpPr>
        <p:spPr>
          <a:xfrm>
            <a:off x="4063999" y="1895707"/>
            <a:ext cx="24384000" cy="7248294"/>
          </a:xfrm>
        </p:spPr>
        <p:txBody>
          <a:bodyPr anchor="b"/>
          <a:lstStyle>
            <a:lvl1pPr algn="ctr">
              <a:defRPr sz="16000">
                <a:ln>
                  <a:noFill/>
                </a:ln>
                <a:solidFill>
                  <a:schemeClr val="bg1"/>
                </a:solidFill>
              </a:defRPr>
            </a:lvl1pPr>
          </a:lstStyle>
          <a:p>
            <a:r>
              <a:rPr lang="en-GB"/>
              <a:t>Click to edit </a:t>
            </a:r>
            <a:br>
              <a:rPr lang="en-GB"/>
            </a:br>
            <a:r>
              <a:rPr lang="en-GB"/>
              <a:t>Master title style</a:t>
            </a:r>
          </a:p>
        </p:txBody>
      </p:sp>
      <p:sp>
        <p:nvSpPr>
          <p:cNvPr id="9" name="Rectangle 8">
            <a:extLst>
              <a:ext uri="{FF2B5EF4-FFF2-40B4-BE49-F238E27FC236}">
                <a16:creationId xmlns:a16="http://schemas.microsoft.com/office/drawing/2014/main" id="{14CFEB34-BDE9-C775-95DD-939F70D475F7}"/>
              </a:ext>
            </a:extLst>
          </p:cNvPr>
          <p:cNvSpPr/>
          <p:nvPr userDrawn="1"/>
        </p:nvSpPr>
        <p:spPr>
          <a:xfrm>
            <a:off x="10185400" y="9427106"/>
            <a:ext cx="12217400"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3553115891"/>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preserve="1" userDrawn="1">
  <p:cSld name="Title Slide 2">
    <p:bg>
      <p:bgPr>
        <a:solidFill>
          <a:srgbClr val="FCAF17"/>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82316F6-B56E-FE3E-F9FF-67945302F761}"/>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4" name="Title 1">
            <a:extLst>
              <a:ext uri="{FF2B5EF4-FFF2-40B4-BE49-F238E27FC236}">
                <a16:creationId xmlns:a16="http://schemas.microsoft.com/office/drawing/2014/main" id="{A662FF72-439A-10FB-BE41-2F208C6A87C1}"/>
              </a:ext>
            </a:extLst>
          </p:cNvPr>
          <p:cNvSpPr>
            <a:spLocks noGrp="1"/>
          </p:cNvSpPr>
          <p:nvPr>
            <p:ph type="ctrTitle" hasCustomPrompt="1"/>
          </p:nvPr>
        </p:nvSpPr>
        <p:spPr>
          <a:xfrm>
            <a:off x="4063999" y="4530261"/>
            <a:ext cx="24384000" cy="4613740"/>
          </a:xfrm>
        </p:spPr>
        <p:txBody>
          <a:bodyPr anchor="b"/>
          <a:lstStyle>
            <a:lvl1pPr algn="ctr">
              <a:defRPr sz="16000">
                <a:ln>
                  <a:noFill/>
                </a:ln>
                <a:solidFill>
                  <a:srgbClr val="0E2432"/>
                </a:solidFill>
              </a:defRPr>
            </a:lvl1pPr>
          </a:lstStyle>
          <a:p>
            <a:r>
              <a:rPr lang="en-GB"/>
              <a:t>Click to edit </a:t>
            </a:r>
            <a:br>
              <a:rPr lang="en-GB"/>
            </a:br>
            <a:r>
              <a:rPr lang="en-GB"/>
              <a:t>Master title style</a:t>
            </a:r>
          </a:p>
        </p:txBody>
      </p:sp>
      <p:pic>
        <p:nvPicPr>
          <p:cNvPr id="2" name="Graphic 1" descr="Shield with solid fill">
            <a:extLst>
              <a:ext uri="{FF2B5EF4-FFF2-40B4-BE49-F238E27FC236}">
                <a16:creationId xmlns:a16="http://schemas.microsoft.com/office/drawing/2014/main" id="{B5CC28FB-7360-92B5-13FC-765CE342062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BEBF8C5-5967-CE52-CCE9-6996F1F807D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0" name="Rectangle 9">
            <a:extLst>
              <a:ext uri="{FF2B5EF4-FFF2-40B4-BE49-F238E27FC236}">
                <a16:creationId xmlns:a16="http://schemas.microsoft.com/office/drawing/2014/main" id="{E2FF609F-CA21-C2A4-B541-30698E4A5C9E}"/>
              </a:ext>
            </a:extLst>
          </p:cNvPr>
          <p:cNvSpPr/>
          <p:nvPr userDrawn="1"/>
        </p:nvSpPr>
        <p:spPr>
          <a:xfrm>
            <a:off x="10185400" y="9427106"/>
            <a:ext cx="12217400" cy="80962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6" name="Picture 5">
            <a:extLst>
              <a:ext uri="{FF2B5EF4-FFF2-40B4-BE49-F238E27FC236}">
                <a16:creationId xmlns:a16="http://schemas.microsoft.com/office/drawing/2014/main" id="{FC17EF2C-A519-B64A-0BAE-BC2607520FE2}"/>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1420743304"/>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preserve="1" userDrawn="1">
  <p:cSld name="Photo Title Slide 1">
    <p:bg>
      <p:bgPr>
        <a:solidFill>
          <a:srgbClr val="132433"/>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 name="Title 1">
            <a:extLst>
              <a:ext uri="{FF2B5EF4-FFF2-40B4-BE49-F238E27FC236}">
                <a16:creationId xmlns:a16="http://schemas.microsoft.com/office/drawing/2014/main" id="{20CB769B-D8C0-E440-000D-7056F8A40255}"/>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chemeClr val="bg1"/>
                </a:solidFill>
              </a:defRPr>
            </a:lvl1pPr>
          </a:lstStyle>
          <a:p>
            <a:r>
              <a:rPr lang="en-GB"/>
              <a:t>Click to </a:t>
            </a:r>
            <a:br>
              <a:rPr lang="en-GB"/>
            </a:br>
            <a:r>
              <a:rPr lang="en-GB"/>
              <a:t>edit Master </a:t>
            </a:r>
            <a:br>
              <a:rPr lang="en-GB"/>
            </a:br>
            <a:r>
              <a:rPr lang="en-GB"/>
              <a:t>title style</a:t>
            </a: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5" name="Rectangle 4">
            <a:extLst>
              <a:ext uri="{FF2B5EF4-FFF2-40B4-BE49-F238E27FC236}">
                <a16:creationId xmlns:a16="http://schemas.microsoft.com/office/drawing/2014/main" id="{E0D28EB4-A1A8-369E-159B-3E142ABFAB9A}"/>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Subtitle 2">
            <a:extLst>
              <a:ext uri="{FF2B5EF4-FFF2-40B4-BE49-F238E27FC236}">
                <a16:creationId xmlns:a16="http://schemas.microsoft.com/office/drawing/2014/main" id="{C3761CD6-C25D-681C-42C7-1AE0C6EF2CBB}"/>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10" name="Graphic 9" descr="Shield with solid fill">
            <a:extLst>
              <a:ext uri="{FF2B5EF4-FFF2-40B4-BE49-F238E27FC236}">
                <a16:creationId xmlns:a16="http://schemas.microsoft.com/office/drawing/2014/main" id="{C844BEED-1911-2180-31F0-7385C6E0FD7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2" name="Text Placeholder 14">
            <a:extLst>
              <a:ext uri="{FF2B5EF4-FFF2-40B4-BE49-F238E27FC236}">
                <a16:creationId xmlns:a16="http://schemas.microsoft.com/office/drawing/2014/main" id="{B32D6F61-9DB0-A6AE-17C6-AD918DC1357E}"/>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771285382"/>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preserve="1" userDrawn="1">
  <p:cSld name="Photo Title Slide 2">
    <p:bg>
      <p:bgPr>
        <a:solidFill>
          <a:srgbClr val="FCAF17"/>
        </a:solidFill>
        <a:effectLst/>
      </p:bgPr>
    </p:bg>
    <p:spTree>
      <p:nvGrpSpPr>
        <p:cNvPr id="1" name=""/>
        <p:cNvGrpSpPr/>
        <p:nvPr/>
      </p:nvGrpSpPr>
      <p:grpSpPr>
        <a:xfrm>
          <a:off x="0" y="0"/>
          <a:ext cx="0" cy="0"/>
          <a:chOff x="0" y="0"/>
          <a:chExt cx="0" cy="0"/>
        </a:xfrm>
      </p:grpSpPr>
      <p:sp>
        <p:nvSpPr>
          <p:cNvPr id="4" name="Picture Placeholder 9">
            <a:extLst>
              <a:ext uri="{FF2B5EF4-FFF2-40B4-BE49-F238E27FC236}">
                <a16:creationId xmlns:a16="http://schemas.microsoft.com/office/drawing/2014/main" id="{9A2C4D64-0522-5CD6-A7D7-A4C3AA5C8A36}"/>
              </a:ext>
            </a:extLst>
          </p:cNvPr>
          <p:cNvSpPr>
            <a:spLocks noGrp="1"/>
          </p:cNvSpPr>
          <p:nvPr>
            <p:ph type="pic" sz="quarter" idx="13"/>
          </p:nvPr>
        </p:nvSpPr>
        <p:spPr>
          <a:xfrm>
            <a:off x="16256000" y="0"/>
            <a:ext cx="16256000" cy="18288001"/>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Oval 13">
            <a:extLst>
              <a:ext uri="{FF2B5EF4-FFF2-40B4-BE49-F238E27FC236}">
                <a16:creationId xmlns:a16="http://schemas.microsoft.com/office/drawing/2014/main" id="{C298226A-7BF6-2435-2060-7E7FA53BAD68}"/>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8" name="Title 1">
            <a:extLst>
              <a:ext uri="{FF2B5EF4-FFF2-40B4-BE49-F238E27FC236}">
                <a16:creationId xmlns:a16="http://schemas.microsoft.com/office/drawing/2014/main" id="{3DC9B3FF-D39E-84F9-C8C9-863B5E78222C}"/>
              </a:ext>
            </a:extLst>
          </p:cNvPr>
          <p:cNvSpPr>
            <a:spLocks noGrp="1"/>
          </p:cNvSpPr>
          <p:nvPr>
            <p:ph type="ctrTitle" hasCustomPrompt="1"/>
          </p:nvPr>
        </p:nvSpPr>
        <p:spPr>
          <a:xfrm>
            <a:off x="1545605" y="3052933"/>
            <a:ext cx="13225352" cy="6091068"/>
          </a:xfrm>
        </p:spPr>
        <p:txBody>
          <a:bodyPr anchor="b"/>
          <a:lstStyle>
            <a:lvl1pPr algn="l">
              <a:lnSpc>
                <a:spcPct val="80000"/>
              </a:lnSpc>
              <a:defRPr sz="16000">
                <a:ln>
                  <a:noFill/>
                </a:ln>
                <a:solidFill>
                  <a:srgbClr val="0E2432"/>
                </a:solidFill>
              </a:defRPr>
            </a:lvl1pPr>
          </a:lstStyle>
          <a:p>
            <a:r>
              <a:rPr lang="en-GB"/>
              <a:t>Click to </a:t>
            </a:r>
            <a:br>
              <a:rPr lang="en-GB"/>
            </a:br>
            <a:r>
              <a:rPr lang="en-GB"/>
              <a:t>edit Master </a:t>
            </a:r>
            <a:br>
              <a:rPr lang="en-GB"/>
            </a:br>
            <a:r>
              <a:rPr lang="en-GB"/>
              <a:t>title style</a:t>
            </a:r>
          </a:p>
        </p:txBody>
      </p:sp>
      <p:pic>
        <p:nvPicPr>
          <p:cNvPr id="10" name="Picture 9" descr="A white letter on a black background&#10;&#10;Description automatically generated">
            <a:extLst>
              <a:ext uri="{FF2B5EF4-FFF2-40B4-BE49-F238E27FC236}">
                <a16:creationId xmlns:a16="http://schemas.microsoft.com/office/drawing/2014/main" id="{4FB8F537-C831-0E1C-7850-7B401F5F4F2D}"/>
              </a:ext>
            </a:extLst>
          </p:cNvPr>
          <p:cNvPicPr>
            <a:picLocks noChangeAspect="1"/>
          </p:cNvPicPr>
          <p:nvPr userDrawn="1"/>
        </p:nvPicPr>
        <p:blipFill>
          <a:blip r:embed="rId2"/>
          <a:stretch>
            <a:fillRect/>
          </a:stretch>
        </p:blipFill>
        <p:spPr>
          <a:xfrm>
            <a:off x="1545605" y="790575"/>
            <a:ext cx="1688658" cy="506597"/>
          </a:xfrm>
          <a:prstGeom prst="rect">
            <a:avLst/>
          </a:prstGeom>
        </p:spPr>
      </p:pic>
      <p:sp>
        <p:nvSpPr>
          <p:cNvPr id="15" name="Rectangle 14">
            <a:extLst>
              <a:ext uri="{FF2B5EF4-FFF2-40B4-BE49-F238E27FC236}">
                <a16:creationId xmlns:a16="http://schemas.microsoft.com/office/drawing/2014/main" id="{0F5AE246-FC7F-C06C-DA45-86AB2A846975}"/>
              </a:ext>
            </a:extLst>
          </p:cNvPr>
          <p:cNvSpPr/>
          <p:nvPr userDrawn="1"/>
        </p:nvSpPr>
        <p:spPr>
          <a:xfrm rot="16200000">
            <a:off x="-8739188" y="8739186"/>
            <a:ext cx="18288003"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6" name="Subtitle 2">
            <a:extLst>
              <a:ext uri="{FF2B5EF4-FFF2-40B4-BE49-F238E27FC236}">
                <a16:creationId xmlns:a16="http://schemas.microsoft.com/office/drawing/2014/main" id="{0C4CEC1F-5D39-28B5-3F14-0B53B31A275F}"/>
              </a:ext>
            </a:extLst>
          </p:cNvPr>
          <p:cNvSpPr>
            <a:spLocks noGrp="1"/>
          </p:cNvSpPr>
          <p:nvPr>
            <p:ph type="subTitle" idx="1" hasCustomPrompt="1"/>
          </p:nvPr>
        </p:nvSpPr>
        <p:spPr>
          <a:xfrm>
            <a:off x="1545606" y="10073788"/>
            <a:ext cx="13225352" cy="1002358"/>
          </a:xfrm>
        </p:spPr>
        <p:txBody>
          <a:bodyPr wrap="square" lIns="0" tIns="180000" bIns="72000">
            <a:spAutoFit/>
          </a:bodyPr>
          <a:lstStyle>
            <a:lvl1pPr marL="0" indent="0" algn="l">
              <a:buNone/>
              <a:defRPr sz="5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pic>
        <p:nvPicPr>
          <p:cNvPr id="2" name="Graphic 1" descr="Shield with solid fill">
            <a:extLst>
              <a:ext uri="{FF2B5EF4-FFF2-40B4-BE49-F238E27FC236}">
                <a16:creationId xmlns:a16="http://schemas.microsoft.com/office/drawing/2014/main" id="{10FF1AEF-83C2-DCB0-67B6-AA3913C8171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23B61B77-8975-6FDA-108A-5FD412FB9764}"/>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097424824"/>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preserve="1" userDrawn="1">
  <p:cSld name="Blank Slide Whit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47D480-E8A7-4FC6-E1C5-3BC25144A4C2}"/>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63D3725D-2FEB-1904-3FE8-26ED6EA87A5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56D65ED-B274-B039-C895-59CCBF87C7E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519619862"/>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preserve="1" userDrawn="1">
  <p:cSld name="Blank Slide Slate">
    <p:bg>
      <p:bgPr>
        <a:solidFill>
          <a:srgbClr val="0E243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B4089E8-A8FD-60AF-08F8-15F9FD4BA77C}"/>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pic>
        <p:nvPicPr>
          <p:cNvPr id="2" name="Picture 1" descr="A white letter on a black background&#10;&#10;Description automatically generated">
            <a:extLst>
              <a:ext uri="{FF2B5EF4-FFF2-40B4-BE49-F238E27FC236}">
                <a16:creationId xmlns:a16="http://schemas.microsoft.com/office/drawing/2014/main" id="{86DD08B6-A7EA-F429-D85F-27BD029F5260}"/>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4" name="Oval 3">
            <a:extLst>
              <a:ext uri="{FF2B5EF4-FFF2-40B4-BE49-F238E27FC236}">
                <a16:creationId xmlns:a16="http://schemas.microsoft.com/office/drawing/2014/main" id="{58AA9561-E465-E2A9-6D2D-8B2A43E23166}"/>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5" name="Title 1">
            <a:extLst>
              <a:ext uri="{FF2B5EF4-FFF2-40B4-BE49-F238E27FC236}">
                <a16:creationId xmlns:a16="http://schemas.microsoft.com/office/drawing/2014/main" id="{A548D030-ABD9-BBB3-C5B7-3B501AB7A64D}"/>
              </a:ext>
            </a:extLst>
          </p:cNvPr>
          <p:cNvSpPr>
            <a:spLocks noGrp="1"/>
          </p:cNvSpPr>
          <p:nvPr>
            <p:ph type="title"/>
          </p:nvPr>
        </p:nvSpPr>
        <p:spPr>
          <a:xfrm>
            <a:off x="1545605" y="1562735"/>
            <a:ext cx="30156770" cy="2064769"/>
          </a:xfrm>
        </p:spPr>
        <p:txBody>
          <a:bodyPr wrap="square" lIns="0" tIns="108000" bIns="108000">
            <a:spAutoFit/>
          </a:bodyPr>
          <a:lstStyle>
            <a:lvl1pP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2169413F-AB8F-2C9A-5E0C-950AC42C15B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C553B9ED-CCB8-7770-6CB6-3B460C5E2F8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850955563"/>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E6525EB-E127-7D6A-900E-D8877B109E42}"/>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0"/>
            <a:ext cx="15280640" cy="16407442"/>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3878560"/>
            <a:ext cx="4409440" cy="4409440"/>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7" name="Picture 16" descr="A white letter on a black background&#10;&#10;Description automatically generated">
            <a:extLst>
              <a:ext uri="{FF2B5EF4-FFF2-40B4-BE49-F238E27FC236}">
                <a16:creationId xmlns:a16="http://schemas.microsoft.com/office/drawing/2014/main" id="{AD857617-FAD3-2103-6059-389017A150A9}"/>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9" name="Content Placeholder 2">
            <a:extLst>
              <a:ext uri="{FF2B5EF4-FFF2-40B4-BE49-F238E27FC236}">
                <a16:creationId xmlns:a16="http://schemas.microsoft.com/office/drawing/2014/main" id="{6A00FB2C-0356-DAB4-0F02-BBB2C94DBA82}"/>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316B8B0B-BFD4-5158-ECB9-198C12A0A0D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E7E9AED-9294-6586-FF21-59F2B8AE019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545502672"/>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preserve="1" userDrawn="1">
  <p:cSld name="Text and Slate Area">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AB4D51-A302-8279-7125-82B31C48B6A9}"/>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17231360" y="-2"/>
            <a:ext cx="15280640" cy="18288001"/>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0" name="Title 1">
            <a:extLst>
              <a:ext uri="{FF2B5EF4-FFF2-40B4-BE49-F238E27FC236}">
                <a16:creationId xmlns:a16="http://schemas.microsoft.com/office/drawing/2014/main" id="{822365FF-B5A5-7D6B-2B3B-4E23DD11F52A}"/>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14" name="Content Placeholder 2">
            <a:extLst>
              <a:ext uri="{FF2B5EF4-FFF2-40B4-BE49-F238E27FC236}">
                <a16:creationId xmlns:a16="http://schemas.microsoft.com/office/drawing/2014/main" id="{C5EC728C-9730-18BE-E877-0B0CF2D184F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E97BA7E4-FB61-A7C3-0988-25A4879BE27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3" name="Text Placeholder 14">
            <a:extLst>
              <a:ext uri="{FF2B5EF4-FFF2-40B4-BE49-F238E27FC236}">
                <a16:creationId xmlns:a16="http://schemas.microsoft.com/office/drawing/2014/main" id="{B0D0A927-345B-0299-BEB0-745F3BA812C8}"/>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103126274"/>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preserve="1" userDrawn="1">
  <p:cSld name="Text and Phot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14517680"/>
          </a:xfrm>
          <a:solidFill>
            <a:srgbClr val="EFEFEF"/>
          </a:solidFill>
        </p:spPr>
        <p:txBody>
          <a:bodyPr lIns="360000" tIns="288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4100433394"/>
      </p:ext>
    </p:extLst>
  </p:cSld>
  <p:clrMapOvr>
    <a:masterClrMapping/>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84746A-A42B-AEE8-5297-8404A01DE1E9}"/>
              </a:ext>
            </a:extLst>
          </p:cNvPr>
          <p:cNvSpPr/>
          <p:nvPr userDrawn="1"/>
        </p:nvSpPr>
        <p:spPr>
          <a:xfrm>
            <a:off x="28102560" y="13878560"/>
            <a:ext cx="4409440" cy="4409440"/>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Media Placeholder 4">
            <a:extLst>
              <a:ext uri="{FF2B5EF4-FFF2-40B4-BE49-F238E27FC236}">
                <a16:creationId xmlns:a16="http://schemas.microsoft.com/office/drawing/2014/main" id="{F1B3FA48-27E7-2C2F-CDDE-9286AC896FD0}"/>
              </a:ext>
            </a:extLst>
          </p:cNvPr>
          <p:cNvSpPr>
            <a:spLocks noGrp="1"/>
          </p:cNvSpPr>
          <p:nvPr>
            <p:ph type="media" sz="quarter" idx="14" hasCustomPrompt="1"/>
          </p:nvPr>
        </p:nvSpPr>
        <p:spPr>
          <a:xfrm>
            <a:off x="4765797" y="1874621"/>
            <a:ext cx="25836124" cy="14532820"/>
          </a:xfrm>
          <a:solidFill>
            <a:srgbClr val="EFEFEF"/>
          </a:solidFill>
        </p:spPr>
        <p:txBody>
          <a:bodyPr lIns="360000" tIns="2880000" rIns="360000" bIns="360000" anchor="t" anchorCtr="0"/>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r>
              <a:rPr lang="en-GB"/>
              <a:t>Video</a:t>
            </a:r>
          </a:p>
        </p:txBody>
      </p:sp>
      <p:sp>
        <p:nvSpPr>
          <p:cNvPr id="8" name="Rectangle 7">
            <a:extLst>
              <a:ext uri="{FF2B5EF4-FFF2-40B4-BE49-F238E27FC236}">
                <a16:creationId xmlns:a16="http://schemas.microsoft.com/office/drawing/2014/main" id="{99CEEABC-53DB-B4D1-81D0-2B41A944A41E}"/>
              </a:ext>
            </a:extLst>
          </p:cNvPr>
          <p:cNvSpPr/>
          <p:nvPr userDrawn="1"/>
        </p:nvSpPr>
        <p:spPr>
          <a:xfrm>
            <a:off x="0" y="0"/>
            <a:ext cx="3466214"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hasCustomPrompt="1"/>
          </p:nvPr>
        </p:nvSpPr>
        <p:spPr>
          <a:xfrm>
            <a:off x="809625" y="1747031"/>
            <a:ext cx="1846659" cy="15750394"/>
          </a:xfrm>
        </p:spPr>
        <p:txBody>
          <a:bodyPr vert="vert" wrap="square" lIns="0" tIns="108000" bIns="108000">
            <a:spAutoFit/>
          </a:bodyPr>
          <a:lstStyle>
            <a:lvl1pPr>
              <a:lnSpc>
                <a:spcPct val="80000"/>
              </a:lnSpc>
              <a:defRPr sz="15000">
                <a:solidFill>
                  <a:schemeClr val="bg1"/>
                </a:solidFill>
              </a:defRPr>
            </a:lvl1pPr>
          </a:lstStyle>
          <a:p>
            <a:r>
              <a:rPr lang="en-GB"/>
              <a:t>VIDEO TITLE</a:t>
            </a:r>
          </a:p>
        </p:txBody>
      </p:sp>
      <p:pic>
        <p:nvPicPr>
          <p:cNvPr id="3" name="Graphic 2" descr="Shield with solid fill">
            <a:extLst>
              <a:ext uri="{FF2B5EF4-FFF2-40B4-BE49-F238E27FC236}">
                <a16:creationId xmlns:a16="http://schemas.microsoft.com/office/drawing/2014/main" id="{AAC08C4A-D29F-518E-8068-114A8F8395A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770354" y="17505723"/>
            <a:ext cx="497808" cy="497808"/>
          </a:xfrm>
          <a:prstGeom prst="rect">
            <a:avLst/>
          </a:prstGeom>
        </p:spPr>
      </p:pic>
      <p:sp>
        <p:nvSpPr>
          <p:cNvPr id="4" name="Text Placeholder 14">
            <a:extLst>
              <a:ext uri="{FF2B5EF4-FFF2-40B4-BE49-F238E27FC236}">
                <a16:creationId xmlns:a16="http://schemas.microsoft.com/office/drawing/2014/main" id="{7CE49681-84D8-FBBB-69A5-B33846CB5A76}"/>
              </a:ext>
            </a:extLst>
          </p:cNvPr>
          <p:cNvSpPr>
            <a:spLocks noGrp="1"/>
          </p:cNvSpPr>
          <p:nvPr>
            <p:ph type="body" sz="quarter" idx="10" hasCustomPrompt="1"/>
          </p:nvPr>
        </p:nvSpPr>
        <p:spPr>
          <a:xfrm>
            <a:off x="5344193" y="17505363"/>
            <a:ext cx="5542714" cy="498475"/>
          </a:xfrm>
        </p:spPr>
        <p:txBody>
          <a:bodyPr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941840647"/>
      </p:ext>
    </p:extLst>
  </p:cSld>
  <p:clrMapOvr>
    <a:masterClrMapping/>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preserve="1" userDrawn="1">
  <p:cSld name="Icon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4B2ADF-04CD-9FCE-8074-1C672C275CAA}"/>
              </a:ext>
            </a:extLst>
          </p:cNvPr>
          <p:cNvSpPr/>
          <p:nvPr userDrawn="1"/>
        </p:nvSpPr>
        <p:spPr>
          <a:xfrm>
            <a:off x="0" y="4933507"/>
            <a:ext cx="32512000" cy="13354493"/>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9" name="Rectangle 18">
            <a:extLst>
              <a:ext uri="{FF2B5EF4-FFF2-40B4-BE49-F238E27FC236}">
                <a16:creationId xmlns:a16="http://schemas.microsoft.com/office/drawing/2014/main" id="{3D56A116-3536-12EA-3CA7-B36C74B0A562}"/>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29387878" cy="2064769"/>
          </a:xfrm>
        </p:spPr>
        <p:txBody>
          <a:bodyPr wrap="square" lIns="0" tIns="108000" bIns="108000">
            <a:spAutoFit/>
          </a:bodyPr>
          <a:lstStyle>
            <a:lvl1pPr algn="ctr">
              <a:lnSpc>
                <a:spcPct val="80000"/>
              </a:lnSpc>
              <a:defRPr sz="15000"/>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5615542" y="6513742"/>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71620" y="6513741"/>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Content Placeholder 2">
            <a:extLst>
              <a:ext uri="{FF2B5EF4-FFF2-40B4-BE49-F238E27FC236}">
                <a16:creationId xmlns:a16="http://schemas.microsoft.com/office/drawing/2014/main" id="{0E843104-94C6-5E79-733E-D3C0F3794D64}"/>
              </a:ext>
            </a:extLst>
          </p:cNvPr>
          <p:cNvSpPr>
            <a:spLocks noGrp="1"/>
          </p:cNvSpPr>
          <p:nvPr>
            <p:ph idx="14" hasCustomPrompt="1"/>
          </p:nvPr>
        </p:nvSpPr>
        <p:spPr>
          <a:xfrm>
            <a:off x="5615542" y="11087957"/>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9" name="Picture Placeholder 9">
            <a:extLst>
              <a:ext uri="{FF2B5EF4-FFF2-40B4-BE49-F238E27FC236}">
                <a16:creationId xmlns:a16="http://schemas.microsoft.com/office/drawing/2014/main" id="{DE59A251-06E0-4EC6-21C6-88463E930088}"/>
              </a:ext>
            </a:extLst>
          </p:cNvPr>
          <p:cNvSpPr>
            <a:spLocks noGrp="1"/>
          </p:cNvSpPr>
          <p:nvPr>
            <p:ph type="pic" sz="quarter" idx="15"/>
          </p:nvPr>
        </p:nvSpPr>
        <p:spPr>
          <a:xfrm>
            <a:off x="1771620" y="11087956"/>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4" name="Content Placeholder 2">
            <a:extLst>
              <a:ext uri="{FF2B5EF4-FFF2-40B4-BE49-F238E27FC236}">
                <a16:creationId xmlns:a16="http://schemas.microsoft.com/office/drawing/2014/main" id="{2B84ACCB-440F-BA1D-31B0-59AF5F61324F}"/>
              </a:ext>
            </a:extLst>
          </p:cNvPr>
          <p:cNvSpPr>
            <a:spLocks noGrp="1"/>
          </p:cNvSpPr>
          <p:nvPr>
            <p:ph idx="16" hasCustomPrompt="1"/>
          </p:nvPr>
        </p:nvSpPr>
        <p:spPr>
          <a:xfrm>
            <a:off x="21334007" y="6513741"/>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5" name="Picture Placeholder 9">
            <a:extLst>
              <a:ext uri="{FF2B5EF4-FFF2-40B4-BE49-F238E27FC236}">
                <a16:creationId xmlns:a16="http://schemas.microsoft.com/office/drawing/2014/main" id="{2423A6AE-AD36-DC93-091F-CE80D8941A21}"/>
              </a:ext>
            </a:extLst>
          </p:cNvPr>
          <p:cNvSpPr>
            <a:spLocks noGrp="1"/>
          </p:cNvSpPr>
          <p:nvPr>
            <p:ph type="pic" sz="quarter" idx="17"/>
          </p:nvPr>
        </p:nvSpPr>
        <p:spPr>
          <a:xfrm>
            <a:off x="17490085" y="6513740"/>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6" name="Content Placeholder 2">
            <a:extLst>
              <a:ext uri="{FF2B5EF4-FFF2-40B4-BE49-F238E27FC236}">
                <a16:creationId xmlns:a16="http://schemas.microsoft.com/office/drawing/2014/main" id="{43385671-AF3F-583C-020B-EBC7E41DC2A9}"/>
              </a:ext>
            </a:extLst>
          </p:cNvPr>
          <p:cNvSpPr>
            <a:spLocks noGrp="1"/>
          </p:cNvSpPr>
          <p:nvPr>
            <p:ph idx="18" hasCustomPrompt="1"/>
          </p:nvPr>
        </p:nvSpPr>
        <p:spPr>
          <a:xfrm>
            <a:off x="21334007" y="11087956"/>
            <a:ext cx="9036124" cy="3268212"/>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7" name="Picture Placeholder 9">
            <a:extLst>
              <a:ext uri="{FF2B5EF4-FFF2-40B4-BE49-F238E27FC236}">
                <a16:creationId xmlns:a16="http://schemas.microsoft.com/office/drawing/2014/main" id="{030EDEFC-A585-3F98-C334-02A717706110}"/>
              </a:ext>
            </a:extLst>
          </p:cNvPr>
          <p:cNvSpPr>
            <a:spLocks noGrp="1"/>
          </p:cNvSpPr>
          <p:nvPr>
            <p:ph type="pic" sz="quarter" idx="19"/>
          </p:nvPr>
        </p:nvSpPr>
        <p:spPr>
          <a:xfrm>
            <a:off x="17490085" y="11087955"/>
            <a:ext cx="3268212" cy="3268212"/>
          </a:xfrm>
          <a:prstGeom prst="ellipse">
            <a:avLst/>
          </a:prstGeom>
          <a:solidFill>
            <a:srgbClr val="0E2432"/>
          </a:solidFill>
        </p:spPr>
        <p:txBody>
          <a:bodyPr lIns="360000" tIns="396000" rIns="360000" bIns="360000" anchor="t" anchorCtr="0">
            <a:normAutofit/>
          </a:bodyPr>
          <a:lstStyle>
            <a:lvl1pPr marL="0" indent="0" algn="ctr">
              <a:buNone/>
              <a:defRPr sz="36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5" name="Graphic 4" descr="Shield with solid fill">
            <a:extLst>
              <a:ext uri="{FF2B5EF4-FFF2-40B4-BE49-F238E27FC236}">
                <a16:creationId xmlns:a16="http://schemas.microsoft.com/office/drawing/2014/main" id="{3155695A-920D-C46C-2E25-56D7BE8EC73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8" name="Text Placeholder 14">
            <a:extLst>
              <a:ext uri="{FF2B5EF4-FFF2-40B4-BE49-F238E27FC236}">
                <a16:creationId xmlns:a16="http://schemas.microsoft.com/office/drawing/2014/main" id="{796BE037-D227-5EFA-BB59-530756BC56B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555096939"/>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preserve="1" userDrawn="1">
  <p:cSld name="Image Blocks and Text">
    <p:bg>
      <p:bgPr>
        <a:solidFill>
          <a:srgbClr val="0E2432"/>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333016F-9088-E695-D47E-3B2C7B334716}"/>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51722" y="2509700"/>
            <a:ext cx="7037206" cy="7604747"/>
          </a:xfrm>
        </p:spPr>
        <p:txBody>
          <a:bodyPr wrap="square" lIns="0" tIns="108000" bIns="108000" anchor="b" anchorCtr="0">
            <a:spAutoFit/>
          </a:bodyPr>
          <a:lstStyle>
            <a:lvl1pPr algn="l">
              <a:lnSpc>
                <a:spcPct val="80000"/>
              </a:lnSpc>
              <a:defRPr sz="15000">
                <a:solidFill>
                  <a:schemeClr val="bg1"/>
                </a:solidFill>
              </a:defRPr>
            </a:lvl1pPr>
          </a:lstStyle>
          <a:p>
            <a:r>
              <a:rPr lang="en-GB"/>
              <a:t>Click to edit Master title style</a:t>
            </a: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0796130"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0796130"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2888112" y="8702283"/>
            <a:ext cx="1271057" cy="1271057"/>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solidFill>
                  <a:srgbClr val="0E2432"/>
                </a:solidFill>
                <a:latin typeface="Roboto" panose="02000000000000000000" pitchFamily="2" charset="0"/>
                <a:ea typeface="Roboto" panose="02000000000000000000" pitchFamily="2" charset="0"/>
                <a:cs typeface="Roboto" panose="02000000000000000000" pitchFamily="2" charset="0"/>
              </a:rPr>
              <a:t>1</a:t>
            </a:r>
          </a:p>
        </p:txBody>
      </p:sp>
      <p:sp>
        <p:nvSpPr>
          <p:cNvPr id="11" name="Content Placeholder 2">
            <a:extLst>
              <a:ext uri="{FF2B5EF4-FFF2-40B4-BE49-F238E27FC236}">
                <a16:creationId xmlns:a16="http://schemas.microsoft.com/office/drawing/2014/main" id="{EAA06D0F-719E-02BF-EF6A-1A6262FC4054}"/>
              </a:ext>
            </a:extLst>
          </p:cNvPr>
          <p:cNvSpPr>
            <a:spLocks noGrp="1"/>
          </p:cNvSpPr>
          <p:nvPr>
            <p:ph idx="14" hasCustomPrompt="1"/>
          </p:nvPr>
        </p:nvSpPr>
        <p:spPr>
          <a:xfrm>
            <a:off x="17817163"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3" name="Picture Placeholder 9">
            <a:extLst>
              <a:ext uri="{FF2B5EF4-FFF2-40B4-BE49-F238E27FC236}">
                <a16:creationId xmlns:a16="http://schemas.microsoft.com/office/drawing/2014/main" id="{14AF9A7B-13FA-147D-A447-18D82295B758}"/>
              </a:ext>
            </a:extLst>
          </p:cNvPr>
          <p:cNvSpPr>
            <a:spLocks noGrp="1"/>
          </p:cNvSpPr>
          <p:nvPr>
            <p:ph type="pic" sz="quarter" idx="15"/>
          </p:nvPr>
        </p:nvSpPr>
        <p:spPr>
          <a:xfrm>
            <a:off x="17817163"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18" name="Oval 17">
            <a:extLst>
              <a:ext uri="{FF2B5EF4-FFF2-40B4-BE49-F238E27FC236}">
                <a16:creationId xmlns:a16="http://schemas.microsoft.com/office/drawing/2014/main" id="{113B570E-964E-D800-80A3-D6DC9AC2E912}"/>
              </a:ext>
            </a:extLst>
          </p:cNvPr>
          <p:cNvSpPr/>
          <p:nvPr userDrawn="1"/>
        </p:nvSpPr>
        <p:spPr>
          <a:xfrm>
            <a:off x="19909145" y="8702283"/>
            <a:ext cx="1271057" cy="1271057"/>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solidFill>
                  <a:srgbClr val="0E2432"/>
                </a:solidFill>
                <a:latin typeface="Roboto" panose="02000000000000000000" pitchFamily="2" charset="0"/>
                <a:ea typeface="Roboto" panose="02000000000000000000" pitchFamily="2" charset="0"/>
                <a:cs typeface="Roboto" panose="02000000000000000000" pitchFamily="2" charset="0"/>
              </a:rPr>
              <a:t>2</a:t>
            </a:r>
          </a:p>
        </p:txBody>
      </p:sp>
      <p:sp>
        <p:nvSpPr>
          <p:cNvPr id="19" name="Content Placeholder 2">
            <a:extLst>
              <a:ext uri="{FF2B5EF4-FFF2-40B4-BE49-F238E27FC236}">
                <a16:creationId xmlns:a16="http://schemas.microsoft.com/office/drawing/2014/main" id="{3CB38551-89A3-1B11-4AF4-D72535011686}"/>
              </a:ext>
            </a:extLst>
          </p:cNvPr>
          <p:cNvSpPr>
            <a:spLocks noGrp="1"/>
          </p:cNvSpPr>
          <p:nvPr>
            <p:ph idx="16" hasCustomPrompt="1"/>
          </p:nvPr>
        </p:nvSpPr>
        <p:spPr>
          <a:xfrm>
            <a:off x="24838196" y="10706053"/>
            <a:ext cx="5459870" cy="529752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24838196" y="2509700"/>
            <a:ext cx="5459870" cy="5459870"/>
          </a:xfrm>
          <a:prstGeom prst="rect">
            <a:avLst/>
          </a:prstGeom>
          <a:solidFill>
            <a:srgbClr val="EFEFEF"/>
          </a:solidFill>
        </p:spPr>
        <p:txBody>
          <a:bodyPr lIns="360000" tIns="396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21" name="Oval 20">
            <a:extLst>
              <a:ext uri="{FF2B5EF4-FFF2-40B4-BE49-F238E27FC236}">
                <a16:creationId xmlns:a16="http://schemas.microsoft.com/office/drawing/2014/main" id="{4D576B12-DAAE-CD81-49C5-A7C3A53FC8BF}"/>
              </a:ext>
            </a:extLst>
          </p:cNvPr>
          <p:cNvSpPr/>
          <p:nvPr userDrawn="1"/>
        </p:nvSpPr>
        <p:spPr>
          <a:xfrm>
            <a:off x="26930178" y="8702283"/>
            <a:ext cx="1271057" cy="1271057"/>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solidFill>
                  <a:srgbClr val="0E2432"/>
                </a:solidFill>
                <a:latin typeface="Roboto" panose="02000000000000000000" pitchFamily="2" charset="0"/>
                <a:ea typeface="Roboto" panose="02000000000000000000" pitchFamily="2" charset="0"/>
                <a:cs typeface="Roboto" panose="02000000000000000000" pitchFamily="2" charset="0"/>
              </a:rPr>
              <a:t>3</a:t>
            </a:r>
          </a:p>
        </p:txBody>
      </p:sp>
      <p:pic>
        <p:nvPicPr>
          <p:cNvPr id="9" name="Picture 8" descr="A white letter on a black background&#10;&#10;Description automatically generated">
            <a:extLst>
              <a:ext uri="{FF2B5EF4-FFF2-40B4-BE49-F238E27FC236}">
                <a16:creationId xmlns:a16="http://schemas.microsoft.com/office/drawing/2014/main" id="{5FA1C0CA-D018-2545-F56D-D605058FBF4E}"/>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4" name="Graphic 3" descr="Shield with solid fill">
            <a:extLst>
              <a:ext uri="{FF2B5EF4-FFF2-40B4-BE49-F238E27FC236}">
                <a16:creationId xmlns:a16="http://schemas.microsoft.com/office/drawing/2014/main" id="{3315F9EF-76A0-09A9-415F-BC3E18FC3E8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3BC4DD15-E19D-E33F-BAE7-639D7350B140}"/>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557256765"/>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preserve="1" userDrawn="1">
  <p:cSld name="Numbered sections">
    <p:bg>
      <p:bgPr>
        <a:solidFill>
          <a:srgbClr val="0E243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45926F7-2766-9A35-9200-FAF9A6A90C14}"/>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6256000" y="0"/>
            <a:ext cx="162560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4005920" y="6312073"/>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7" name="Oval 6">
            <a:extLst>
              <a:ext uri="{FF2B5EF4-FFF2-40B4-BE49-F238E27FC236}">
                <a16:creationId xmlns:a16="http://schemas.microsoft.com/office/drawing/2014/main" id="{C61E75F7-6AC5-6349-A9C7-7C5996FC4268}"/>
              </a:ext>
            </a:extLst>
          </p:cNvPr>
          <p:cNvSpPr/>
          <p:nvPr userDrawn="1"/>
        </p:nvSpPr>
        <p:spPr>
          <a:xfrm>
            <a:off x="1545607" y="7035351"/>
            <a:ext cx="1271057" cy="1271057"/>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solidFill>
                  <a:srgbClr val="0E2432"/>
                </a:solidFill>
                <a:latin typeface="Roboto" panose="02000000000000000000" pitchFamily="2" charset="0"/>
                <a:ea typeface="Roboto" panose="02000000000000000000" pitchFamily="2" charset="0"/>
                <a:cs typeface="Roboto" panose="02000000000000000000" pitchFamily="2" charset="0"/>
              </a:rPr>
              <a:t>1</a:t>
            </a:r>
          </a:p>
        </p:txBody>
      </p:sp>
      <p:sp>
        <p:nvSpPr>
          <p:cNvPr id="9" name="Content Placeholder 2">
            <a:extLst>
              <a:ext uri="{FF2B5EF4-FFF2-40B4-BE49-F238E27FC236}">
                <a16:creationId xmlns:a16="http://schemas.microsoft.com/office/drawing/2014/main" id="{810003C8-21B4-88C1-8BA2-D335D85CA6F8}"/>
              </a:ext>
            </a:extLst>
          </p:cNvPr>
          <p:cNvSpPr>
            <a:spLocks noGrp="1"/>
          </p:cNvSpPr>
          <p:nvPr>
            <p:ph idx="18" hasCustomPrompt="1"/>
          </p:nvPr>
        </p:nvSpPr>
        <p:spPr>
          <a:xfrm>
            <a:off x="4005920" y="9989584"/>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4" name="Oval 13">
            <a:extLst>
              <a:ext uri="{FF2B5EF4-FFF2-40B4-BE49-F238E27FC236}">
                <a16:creationId xmlns:a16="http://schemas.microsoft.com/office/drawing/2014/main" id="{E5FEB4E8-2447-43C0-D513-735336EFD6AA}"/>
              </a:ext>
            </a:extLst>
          </p:cNvPr>
          <p:cNvSpPr/>
          <p:nvPr userDrawn="1"/>
        </p:nvSpPr>
        <p:spPr>
          <a:xfrm>
            <a:off x="1545607" y="10712862"/>
            <a:ext cx="1271057" cy="1271057"/>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solidFill>
                  <a:srgbClr val="0E2432"/>
                </a:solidFill>
                <a:latin typeface="Roboto" panose="02000000000000000000" pitchFamily="2" charset="0"/>
                <a:ea typeface="Roboto" panose="02000000000000000000" pitchFamily="2" charset="0"/>
                <a:cs typeface="Roboto" panose="02000000000000000000" pitchFamily="2" charset="0"/>
              </a:rPr>
              <a:t>2</a:t>
            </a: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4005920" y="13667095"/>
            <a:ext cx="11045670" cy="2717611"/>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6" name="Oval 15">
            <a:extLst>
              <a:ext uri="{FF2B5EF4-FFF2-40B4-BE49-F238E27FC236}">
                <a16:creationId xmlns:a16="http://schemas.microsoft.com/office/drawing/2014/main" id="{1B9B8056-649C-94B8-8D74-FDC23BEDC331}"/>
              </a:ext>
            </a:extLst>
          </p:cNvPr>
          <p:cNvSpPr/>
          <p:nvPr userDrawn="1"/>
        </p:nvSpPr>
        <p:spPr>
          <a:xfrm>
            <a:off x="1545607" y="14390373"/>
            <a:ext cx="1271057" cy="1271057"/>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0" i="0">
                <a:solidFill>
                  <a:srgbClr val="0E2432"/>
                </a:solidFill>
                <a:latin typeface="Roboto" panose="02000000000000000000" pitchFamily="2" charset="0"/>
                <a:ea typeface="Roboto" panose="02000000000000000000" pitchFamily="2" charset="0"/>
                <a:cs typeface="Roboto" panose="02000000000000000000" pitchFamily="2" charset="0"/>
              </a:rPr>
              <a:t>3</a:t>
            </a:r>
          </a:p>
        </p:txBody>
      </p:sp>
      <p:sp>
        <p:nvSpPr>
          <p:cNvPr id="10" name="Title 1">
            <a:extLst>
              <a:ext uri="{FF2B5EF4-FFF2-40B4-BE49-F238E27FC236}">
                <a16:creationId xmlns:a16="http://schemas.microsoft.com/office/drawing/2014/main" id="{DA880671-7114-853C-4D9B-636C68303CB3}"/>
              </a:ext>
            </a:extLst>
          </p:cNvPr>
          <p:cNvSpPr>
            <a:spLocks noGrp="1"/>
          </p:cNvSpPr>
          <p:nvPr>
            <p:ph type="title"/>
          </p:nvPr>
        </p:nvSpPr>
        <p:spPr>
          <a:xfrm>
            <a:off x="1545605" y="1562735"/>
            <a:ext cx="1350598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071F101B-30F2-F90C-04D2-C1BA97015F6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9973E38F-9DDE-0784-57EC-758EB81A99D7}"/>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45016700"/>
      </p:ext>
    </p:extLst>
  </p:cSld>
  <p:clrMapOvr>
    <a:masterClrMapping/>
  </p:clrMapOvr>
</p:sldLayout>
</file>

<file path=ppt/slideLayouts/slideLayout387.xml><?xml version="1.0" encoding="utf-8"?>
<p:sldLayout xmlns:a="http://schemas.openxmlformats.org/drawingml/2006/main" xmlns:r="http://schemas.openxmlformats.org/officeDocument/2006/relationships" xmlns:p="http://schemas.openxmlformats.org/presentationml/2006/main" preserve="1" userDrawn="1">
  <p:cSld name="Slate Text Area and Photo">
    <p:bg>
      <p:bgPr>
        <a:solidFill>
          <a:srgbClr val="0E243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7E33240-DDAF-5226-6286-973E025827C2}"/>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20" name="Picture Placeholder 9">
            <a:extLst>
              <a:ext uri="{FF2B5EF4-FFF2-40B4-BE49-F238E27FC236}">
                <a16:creationId xmlns:a16="http://schemas.microsoft.com/office/drawing/2014/main" id="{D3720F90-53A9-A976-93C3-2E383AAEC18C}"/>
              </a:ext>
            </a:extLst>
          </p:cNvPr>
          <p:cNvSpPr>
            <a:spLocks noGrp="1"/>
          </p:cNvSpPr>
          <p:nvPr>
            <p:ph type="pic" sz="quarter" idx="17"/>
          </p:nvPr>
        </p:nvSpPr>
        <p:spPr>
          <a:xfrm>
            <a:off x="17373600" y="0"/>
            <a:ext cx="15138400" cy="18288000"/>
          </a:xfrm>
          <a:prstGeom prst="rect">
            <a:avLst/>
          </a:prstGeom>
          <a:solidFill>
            <a:srgbClr val="EFEFEF"/>
          </a:solidFill>
        </p:spPr>
        <p:txBody>
          <a:bodyPr lIns="360000" tIns="7200000" rIns="360000" bIns="360000" anchor="t" anchorCtr="0">
            <a:normAutofit/>
          </a:bodyPr>
          <a:lstStyle>
            <a:lvl1pPr marL="0" indent="0" algn="ctr">
              <a:buNone/>
              <a:defRPr sz="36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5" y="6312073"/>
            <a:ext cx="14710395" cy="10413192"/>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6"/>
          </a:xfrm>
          <a:prstGeom prst="rect">
            <a:avLst/>
          </a:prstGeom>
        </p:spPr>
      </p:pic>
      <p:sp>
        <p:nvSpPr>
          <p:cNvPr id="9" name="Title 1">
            <a:extLst>
              <a:ext uri="{FF2B5EF4-FFF2-40B4-BE49-F238E27FC236}">
                <a16:creationId xmlns:a16="http://schemas.microsoft.com/office/drawing/2014/main" id="{26F46A36-C2A9-9FAC-916A-2CF8BD05A343}"/>
              </a:ext>
            </a:extLst>
          </p:cNvPr>
          <p:cNvSpPr>
            <a:spLocks noGrp="1"/>
          </p:cNvSpPr>
          <p:nvPr>
            <p:ph type="title"/>
          </p:nvPr>
        </p:nvSpPr>
        <p:spPr>
          <a:xfrm>
            <a:off x="1545605" y="1562735"/>
            <a:ext cx="14710395"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2" name="Graphic 1" descr="Shield with solid fill">
            <a:extLst>
              <a:ext uri="{FF2B5EF4-FFF2-40B4-BE49-F238E27FC236}">
                <a16:creationId xmlns:a16="http://schemas.microsoft.com/office/drawing/2014/main" id="{ED6ADC64-AB25-9BC2-BD88-CA70A34096D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FBC207BA-3EAD-4B66-10A5-C90E10F4FF0C}"/>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800895656"/>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preserve="1" userDrawn="1">
  <p:cSld name="Sub Section Pag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520731-C80A-AA08-426D-07C2EABF7095}"/>
              </a:ext>
            </a:extLst>
          </p:cNvPr>
          <p:cNvSpPr/>
          <p:nvPr userDrawn="1"/>
        </p:nvSpPr>
        <p:spPr>
          <a:xfrm>
            <a:off x="0" y="13878560"/>
            <a:ext cx="4409440" cy="4409440"/>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5" name="Rectangle 4">
            <a:extLst>
              <a:ext uri="{FF2B5EF4-FFF2-40B4-BE49-F238E27FC236}">
                <a16:creationId xmlns:a16="http://schemas.microsoft.com/office/drawing/2014/main" id="{CCE19076-8E1B-9B5D-8DF3-CBECF1A72B6D}"/>
              </a:ext>
            </a:extLst>
          </p:cNvPr>
          <p:cNvSpPr/>
          <p:nvPr userDrawn="1"/>
        </p:nvSpPr>
        <p:spPr>
          <a:xfrm>
            <a:off x="28102560" y="0"/>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6" name="Rectangle 5">
            <a:extLst>
              <a:ext uri="{FF2B5EF4-FFF2-40B4-BE49-F238E27FC236}">
                <a16:creationId xmlns:a16="http://schemas.microsoft.com/office/drawing/2014/main" id="{7BB4B2DA-20B7-C441-4445-CA84E9F08469}"/>
              </a:ext>
            </a:extLst>
          </p:cNvPr>
          <p:cNvSpPr/>
          <p:nvPr userDrawn="1"/>
        </p:nvSpPr>
        <p:spPr>
          <a:xfrm>
            <a:off x="1956392" y="1938480"/>
            <a:ext cx="28686642" cy="14455764"/>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nchorCtr="0"/>
          <a:lstStyle/>
          <a:p>
            <a:pPr algn="ctr"/>
            <a:endParaRPr lang="en-GB" b="0" i="0">
              <a:latin typeface="Roboto" panose="02000000000000000000" pitchFamily="2" charset="0"/>
            </a:endParaRPr>
          </a:p>
        </p:txBody>
      </p:sp>
      <p:pic>
        <p:nvPicPr>
          <p:cNvPr id="11" name="Picture 10" descr="A white letter on a black background&#10;&#10;Description automatically generated">
            <a:extLst>
              <a:ext uri="{FF2B5EF4-FFF2-40B4-BE49-F238E27FC236}">
                <a16:creationId xmlns:a16="http://schemas.microsoft.com/office/drawing/2014/main" id="{7C34BE7C-2ECE-EE0B-45B4-81104861A751}"/>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9" name="Oval 8">
            <a:extLst>
              <a:ext uri="{FF2B5EF4-FFF2-40B4-BE49-F238E27FC236}">
                <a16:creationId xmlns:a16="http://schemas.microsoft.com/office/drawing/2014/main" id="{154C57A2-9D74-1A11-0FF0-3D8E7ABAA7EC}"/>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12" name="Graphic 11" descr="Shield with solid fill">
            <a:extLst>
              <a:ext uri="{FF2B5EF4-FFF2-40B4-BE49-F238E27FC236}">
                <a16:creationId xmlns:a16="http://schemas.microsoft.com/office/drawing/2014/main" id="{05637826-AC1B-2EC2-96E4-FB66F0FB797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13" name="Text Placeholder 14">
            <a:extLst>
              <a:ext uri="{FF2B5EF4-FFF2-40B4-BE49-F238E27FC236}">
                <a16:creationId xmlns:a16="http://schemas.microsoft.com/office/drawing/2014/main" id="{560398A9-7128-1FB7-0EAA-A29E921FB31B}"/>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8" name="Subtitle 2">
            <a:extLst>
              <a:ext uri="{FF2B5EF4-FFF2-40B4-BE49-F238E27FC236}">
                <a16:creationId xmlns:a16="http://schemas.microsoft.com/office/drawing/2014/main" id="{9E1A1336-8546-0C3C-A680-87F1532B6FB7}"/>
              </a:ext>
            </a:extLst>
          </p:cNvPr>
          <p:cNvSpPr>
            <a:spLocks noGrp="1"/>
          </p:cNvSpPr>
          <p:nvPr>
            <p:ph type="subTitle" idx="1" hasCustomPrompt="1"/>
          </p:nvPr>
        </p:nvSpPr>
        <p:spPr>
          <a:xfrm>
            <a:off x="4064000" y="10799237"/>
            <a:ext cx="24384000" cy="1140857"/>
          </a:xfrm>
        </p:spPr>
        <p:txBody>
          <a:bodyPr tIns="180000" bIns="72000">
            <a:spAutoFit/>
          </a:bodyPr>
          <a:lstStyle>
            <a:lvl1pPr marL="0" indent="0" algn="ctr">
              <a:buNone/>
              <a:defRPr sz="64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GB"/>
              <a:t>CLICK TO EDIT MASTER SUBTITLE STYLE</a:t>
            </a:r>
          </a:p>
        </p:txBody>
      </p:sp>
      <p:sp>
        <p:nvSpPr>
          <p:cNvPr id="10" name="Title 1">
            <a:extLst>
              <a:ext uri="{FF2B5EF4-FFF2-40B4-BE49-F238E27FC236}">
                <a16:creationId xmlns:a16="http://schemas.microsoft.com/office/drawing/2014/main" id="{EA964907-026E-9532-7A05-E74469FD47C3}"/>
              </a:ext>
            </a:extLst>
          </p:cNvPr>
          <p:cNvSpPr>
            <a:spLocks noGrp="1"/>
          </p:cNvSpPr>
          <p:nvPr>
            <p:ph type="ctrTitle" hasCustomPrompt="1"/>
          </p:nvPr>
        </p:nvSpPr>
        <p:spPr>
          <a:xfrm>
            <a:off x="4063999" y="4530260"/>
            <a:ext cx="24384000" cy="4613740"/>
          </a:xfrm>
        </p:spPr>
        <p:txBody>
          <a:bodyPr anchor="b"/>
          <a:lstStyle>
            <a:lvl1pPr algn="ctr">
              <a:defRPr sz="16000">
                <a:ln>
                  <a:noFill/>
                </a:ln>
                <a:solidFill>
                  <a:srgbClr val="0E2432"/>
                </a:solidFill>
              </a:defRPr>
            </a:lvl1pPr>
          </a:lstStyle>
          <a:p>
            <a:r>
              <a:rPr lang="en-GB"/>
              <a:t>Click to edit </a:t>
            </a:r>
            <a:br>
              <a:rPr lang="en-GB"/>
            </a:br>
            <a:r>
              <a:rPr lang="en-GB"/>
              <a:t>Master title style</a:t>
            </a:r>
          </a:p>
        </p:txBody>
      </p:sp>
      <p:sp>
        <p:nvSpPr>
          <p:cNvPr id="14" name="Rectangle 13">
            <a:extLst>
              <a:ext uri="{FF2B5EF4-FFF2-40B4-BE49-F238E27FC236}">
                <a16:creationId xmlns:a16="http://schemas.microsoft.com/office/drawing/2014/main" id="{10196957-050F-EF81-80BC-EF7ECF668D96}"/>
              </a:ext>
            </a:extLst>
          </p:cNvPr>
          <p:cNvSpPr/>
          <p:nvPr userDrawn="1"/>
        </p:nvSpPr>
        <p:spPr>
          <a:xfrm>
            <a:off x="10185400" y="9427106"/>
            <a:ext cx="12217400"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Tree>
    <p:extLst>
      <p:ext uri="{BB962C8B-B14F-4D97-AF65-F5344CB8AC3E}">
        <p14:creationId xmlns:p14="http://schemas.microsoft.com/office/powerpoint/2010/main" val="2726070845"/>
      </p:ext>
    </p:extLst>
  </p:cSld>
  <p:clrMapOvr>
    <a:masterClrMapping/>
  </p:clrMapOvr>
</p:sldLayout>
</file>

<file path=ppt/slideLayouts/slideLayout389.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9B4A2FD-B02E-C141-B983-0511B6EF1AA2}"/>
              </a:ext>
            </a:extLst>
          </p:cNvPr>
          <p:cNvSpPr/>
          <p:nvPr userDrawn="1"/>
        </p:nvSpPr>
        <p:spPr>
          <a:xfrm>
            <a:off x="0" y="0"/>
            <a:ext cx="16256000" cy="1828800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4" name="Rectangle 13">
            <a:extLst>
              <a:ext uri="{FF2B5EF4-FFF2-40B4-BE49-F238E27FC236}">
                <a16:creationId xmlns:a16="http://schemas.microsoft.com/office/drawing/2014/main" id="{6159EE42-631B-6820-FF8D-954789B3A004}"/>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9" name="Rectangle 8">
            <a:extLst>
              <a:ext uri="{FF2B5EF4-FFF2-40B4-BE49-F238E27FC236}">
                <a16:creationId xmlns:a16="http://schemas.microsoft.com/office/drawing/2014/main" id="{3C4DCA9B-B563-E065-1192-2153FE4FEA4F}"/>
              </a:ext>
            </a:extLst>
          </p:cNvPr>
          <p:cNvSpPr/>
          <p:nvPr userDrawn="1"/>
        </p:nvSpPr>
        <p:spPr>
          <a:xfrm>
            <a:off x="11100391" y="2828259"/>
            <a:ext cx="20601981" cy="12631481"/>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5" name="Content Placeholder 2">
            <a:extLst>
              <a:ext uri="{FF2B5EF4-FFF2-40B4-BE49-F238E27FC236}">
                <a16:creationId xmlns:a16="http://schemas.microsoft.com/office/drawing/2014/main" id="{103FCEB6-B786-9BAA-9E4C-D4F66EAF1912}"/>
              </a:ext>
            </a:extLst>
          </p:cNvPr>
          <p:cNvSpPr>
            <a:spLocks noGrp="1"/>
          </p:cNvSpPr>
          <p:nvPr>
            <p:ph idx="19" hasCustomPrompt="1"/>
          </p:nvPr>
        </p:nvSpPr>
        <p:spPr>
          <a:xfrm>
            <a:off x="11100391" y="2828260"/>
            <a:ext cx="20601981" cy="12610213"/>
          </a:xfrm>
          <a:noFill/>
        </p:spPr>
        <p:txBody>
          <a:bodyPr wrap="square" lIns="720000" tIns="2880000" rIns="720000" bIns="1800000" numCol="1" spcCol="972000" anchor="b" anchorCtr="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iaculisLorem</a:t>
            </a:r>
            <a:r>
              <a:rPr lang="en-GB"/>
              <a:t>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 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
        <p:nvSpPr>
          <p:cNvPr id="2" name="Picture Placeholder 9">
            <a:extLst>
              <a:ext uri="{FF2B5EF4-FFF2-40B4-BE49-F238E27FC236}">
                <a16:creationId xmlns:a16="http://schemas.microsoft.com/office/drawing/2014/main" id="{99217CF1-08AD-A9C8-EBA4-28D4B9357BC0}"/>
              </a:ext>
            </a:extLst>
          </p:cNvPr>
          <p:cNvSpPr>
            <a:spLocks noGrp="1"/>
          </p:cNvSpPr>
          <p:nvPr>
            <p:ph type="pic" sz="quarter" idx="13"/>
          </p:nvPr>
        </p:nvSpPr>
        <p:spPr>
          <a:xfrm>
            <a:off x="18951251" y="3955312"/>
            <a:ext cx="4703936" cy="4703936"/>
          </a:xfrm>
          <a:prstGeom prst="ellipse">
            <a:avLst/>
          </a:prstGeom>
          <a:solidFill>
            <a:srgbClr val="FCAF17"/>
          </a:solidFill>
        </p:spPr>
        <p:txBody>
          <a:bodyPr lIns="360000" tIns="396000" rIns="360000" bIns="360000" anchor="t" anchorCtr="0">
            <a:normAutofit/>
          </a:bodyPr>
          <a:lstStyle>
            <a:lvl1pPr marL="0" indent="0" algn="ctr">
              <a:buNone/>
              <a:defRPr sz="36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sp>
        <p:nvSpPr>
          <p:cNvPr id="3" name="Title 1">
            <a:extLst>
              <a:ext uri="{FF2B5EF4-FFF2-40B4-BE49-F238E27FC236}">
                <a16:creationId xmlns:a16="http://schemas.microsoft.com/office/drawing/2014/main" id="{9F7B2EEA-D232-D14E-A2CD-1B1463E5B8EA}"/>
              </a:ext>
            </a:extLst>
          </p:cNvPr>
          <p:cNvSpPr>
            <a:spLocks noGrp="1"/>
          </p:cNvSpPr>
          <p:nvPr>
            <p:ph type="ctrTitle" hasCustomPrompt="1"/>
          </p:nvPr>
        </p:nvSpPr>
        <p:spPr>
          <a:xfrm>
            <a:off x="1584434" y="7072717"/>
            <a:ext cx="8362454" cy="4121298"/>
          </a:xfrm>
        </p:spPr>
        <p:txBody>
          <a:bodyPr anchor="ctr" anchorCtr="0"/>
          <a:lstStyle>
            <a:lvl1pPr algn="l">
              <a:lnSpc>
                <a:spcPct val="80000"/>
              </a:lnSpc>
              <a:defRPr sz="16000">
                <a:ln>
                  <a:noFill/>
                </a:ln>
                <a:solidFill>
                  <a:schemeClr val="bg1"/>
                </a:solidFill>
              </a:defRPr>
            </a:lvl1pPr>
          </a:lstStyle>
          <a:p>
            <a:r>
              <a:rPr lang="en-GB"/>
              <a:t>Persons Quote</a:t>
            </a:r>
          </a:p>
        </p:txBody>
      </p:sp>
      <p:pic>
        <p:nvPicPr>
          <p:cNvPr id="10" name="Picture 9">
            <a:extLst>
              <a:ext uri="{FF2B5EF4-FFF2-40B4-BE49-F238E27FC236}">
                <a16:creationId xmlns:a16="http://schemas.microsoft.com/office/drawing/2014/main" id="{28E8F23D-4423-6043-CF26-AD15AC8F27F4}"/>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5" name="Graphic 4" descr="Shield with solid fill">
            <a:extLst>
              <a:ext uri="{FF2B5EF4-FFF2-40B4-BE49-F238E27FC236}">
                <a16:creationId xmlns:a16="http://schemas.microsoft.com/office/drawing/2014/main" id="{8A9B2ABE-F0EB-C642-BD92-FEF29FC3906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17EC6552-050F-4ABE-19C0-FF2E880773D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17" name="Graphic 16" descr="Open quotation mark with solid fill">
            <a:extLst>
              <a:ext uri="{FF2B5EF4-FFF2-40B4-BE49-F238E27FC236}">
                <a16:creationId xmlns:a16="http://schemas.microsoft.com/office/drawing/2014/main" id="{340ADC7C-1BCE-08DA-DBC5-4DB28A5FA2FF}"/>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7357140" y="-573863"/>
            <a:ext cx="6761716" cy="6761716"/>
          </a:xfrm>
          <a:prstGeom prst="rect">
            <a:avLst/>
          </a:prstGeom>
        </p:spPr>
      </p:pic>
      <p:pic>
        <p:nvPicPr>
          <p:cNvPr id="18" name="Graphic 17" descr="Open quotation mark with solid fill">
            <a:extLst>
              <a:ext uri="{FF2B5EF4-FFF2-40B4-BE49-F238E27FC236}">
                <a16:creationId xmlns:a16="http://schemas.microsoft.com/office/drawing/2014/main" id="{563CCA67-00F2-441B-8179-FFD3C11D288D}"/>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6590329" y="12078882"/>
            <a:ext cx="6761716" cy="6761716"/>
          </a:xfrm>
          <a:prstGeom prst="rect">
            <a:avLst/>
          </a:prstGeom>
        </p:spPr>
      </p:pic>
    </p:spTree>
    <p:extLst>
      <p:ext uri="{BB962C8B-B14F-4D97-AF65-F5344CB8AC3E}">
        <p14:creationId xmlns:p14="http://schemas.microsoft.com/office/powerpoint/2010/main" val="1608108568"/>
      </p:ext>
    </p:extLst>
  </p:cSld>
  <p:clrMapOvr>
    <a:masterClrMapping/>
  </p:clrMapOvr>
</p:sldLayout>
</file>

<file path=ppt/slideLayouts/slideLayout390.xml><?xml version="1.0" encoding="utf-8"?>
<p:sldLayout xmlns:a="http://schemas.openxmlformats.org/drawingml/2006/main" xmlns:r="http://schemas.openxmlformats.org/officeDocument/2006/relationships" xmlns:p="http://schemas.openxmlformats.org/presentationml/2006/main" preserve="1" userDrawn="1">
  <p:cSld name="Text and Image Al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9034C1A-5571-1EF0-61BD-95BF4C8FE8A3}"/>
              </a:ext>
            </a:extLst>
          </p:cNvPr>
          <p:cNvSpPr/>
          <p:nvPr userDrawn="1"/>
        </p:nvSpPr>
        <p:spPr>
          <a:xfrm>
            <a:off x="0" y="22303"/>
            <a:ext cx="16255998" cy="18265698"/>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3" name="Content Placeholder 2">
            <a:extLst>
              <a:ext uri="{FF2B5EF4-FFF2-40B4-BE49-F238E27FC236}">
                <a16:creationId xmlns:a16="http://schemas.microsoft.com/office/drawing/2014/main" id="{44F3B51E-2C0B-EA61-5BC4-D6C308388E19}"/>
              </a:ext>
            </a:extLst>
          </p:cNvPr>
          <p:cNvSpPr>
            <a:spLocks noGrp="1"/>
          </p:cNvSpPr>
          <p:nvPr>
            <p:ph idx="1" hasCustomPrompt="1"/>
          </p:nvPr>
        </p:nvSpPr>
        <p:spPr>
          <a:xfrm>
            <a:off x="1545606" y="6936059"/>
            <a:ext cx="13932288" cy="9789206"/>
          </a:xfrm>
        </p:spPr>
        <p:txBody>
          <a:bodyPr numCol="1" spcCol="972000">
            <a:noAutofit/>
          </a:bodyPr>
          <a:lstStyle>
            <a:lvl1pPr marL="0" indent="0">
              <a:buNone/>
              <a:defRPr sz="32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0" name="Picture Placeholder 9">
            <a:extLst>
              <a:ext uri="{FF2B5EF4-FFF2-40B4-BE49-F238E27FC236}">
                <a16:creationId xmlns:a16="http://schemas.microsoft.com/office/drawing/2014/main" id="{AC6DF59F-F2D9-23DE-0BA9-9AAB4AB1B904}"/>
              </a:ext>
            </a:extLst>
          </p:cNvPr>
          <p:cNvSpPr>
            <a:spLocks noGrp="1"/>
          </p:cNvSpPr>
          <p:nvPr>
            <p:ph type="pic" sz="quarter" idx="13"/>
          </p:nvPr>
        </p:nvSpPr>
        <p:spPr>
          <a:xfrm>
            <a:off x="17231360" y="1889760"/>
            <a:ext cx="13370560" cy="7254240"/>
          </a:xfrm>
          <a:solidFill>
            <a:srgbClr val="EFEFEF"/>
          </a:solidFill>
        </p:spPr>
        <p:txBody>
          <a:bodyPr lIns="360000" tIns="1800000" rIns="360000" bIns="360000" anchor="t" anchorCtr="0">
            <a:normAutofit/>
          </a:bodyPr>
          <a:lstStyle>
            <a:lvl1pPr marL="0" indent="0" algn="ctr">
              <a:buNone/>
              <a:defRPr sz="54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endParaRPr lang="en-GB"/>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14" name="Title 1">
            <a:extLst>
              <a:ext uri="{FF2B5EF4-FFF2-40B4-BE49-F238E27FC236}">
                <a16:creationId xmlns:a16="http://schemas.microsoft.com/office/drawing/2014/main" id="{004F10BC-7E21-7485-2C08-A48CA9AB4EC9}"/>
              </a:ext>
            </a:extLst>
          </p:cNvPr>
          <p:cNvSpPr>
            <a:spLocks noGrp="1"/>
          </p:cNvSpPr>
          <p:nvPr>
            <p:ph type="title"/>
          </p:nvPr>
        </p:nvSpPr>
        <p:spPr>
          <a:xfrm>
            <a:off x="1545606" y="1562735"/>
            <a:ext cx="13932288" cy="3875077"/>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8" name="Rectangle 7">
            <a:extLst>
              <a:ext uri="{FF2B5EF4-FFF2-40B4-BE49-F238E27FC236}">
                <a16:creationId xmlns:a16="http://schemas.microsoft.com/office/drawing/2014/main" id="{FDD5E331-2A83-7127-6322-6D3CD3BE498F}"/>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pic>
        <p:nvPicPr>
          <p:cNvPr id="2" name="Graphic 1" descr="Shield with solid fill">
            <a:extLst>
              <a:ext uri="{FF2B5EF4-FFF2-40B4-BE49-F238E27FC236}">
                <a16:creationId xmlns:a16="http://schemas.microsoft.com/office/drawing/2014/main" id="{C9A5DD31-4EEA-D8E8-F261-43773BFBA9E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7F2DE276-D050-D639-5FE4-66CB7EE6E03F}"/>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9" name="Content Placeholder 2">
            <a:extLst>
              <a:ext uri="{FF2B5EF4-FFF2-40B4-BE49-F238E27FC236}">
                <a16:creationId xmlns:a16="http://schemas.microsoft.com/office/drawing/2014/main" id="{E139EEC0-67C7-E0A0-09D5-BB9F08A96564}"/>
              </a:ext>
            </a:extLst>
          </p:cNvPr>
          <p:cNvSpPr>
            <a:spLocks noGrp="1"/>
          </p:cNvSpPr>
          <p:nvPr>
            <p:ph idx="14" hasCustomPrompt="1"/>
          </p:nvPr>
        </p:nvSpPr>
        <p:spPr>
          <a:xfrm>
            <a:off x="17231361" y="9806001"/>
            <a:ext cx="13370559" cy="6919264"/>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p>
        </p:txBody>
      </p:sp>
    </p:spTree>
    <p:extLst>
      <p:ext uri="{BB962C8B-B14F-4D97-AF65-F5344CB8AC3E}">
        <p14:creationId xmlns:p14="http://schemas.microsoft.com/office/powerpoint/2010/main" val="1625609450"/>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preserve="1" userDrawn="1">
  <p:cSld name="Large Number Point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A475CEE-BB4A-2D86-7C80-523C8289834A}"/>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8" name="Text Placeholder 15">
            <a:extLst>
              <a:ext uri="{FF2B5EF4-FFF2-40B4-BE49-F238E27FC236}">
                <a16:creationId xmlns:a16="http://schemas.microsoft.com/office/drawing/2014/main" id="{3AD57CE1-8944-FAC5-39EC-2F7B727E1140}"/>
              </a:ext>
            </a:extLst>
          </p:cNvPr>
          <p:cNvSpPr>
            <a:spLocks noGrp="1"/>
          </p:cNvSpPr>
          <p:nvPr>
            <p:ph type="body" sz="quarter" idx="13" hasCustomPrompt="1"/>
          </p:nvPr>
        </p:nvSpPr>
        <p:spPr>
          <a:xfrm>
            <a:off x="5417264" y="6106887"/>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5" name="Text Placeholder 15">
            <a:extLst>
              <a:ext uri="{FF2B5EF4-FFF2-40B4-BE49-F238E27FC236}">
                <a16:creationId xmlns:a16="http://schemas.microsoft.com/office/drawing/2014/main" id="{57719C69-CC4B-5BCF-DBA0-04531B328412}"/>
              </a:ext>
            </a:extLst>
          </p:cNvPr>
          <p:cNvSpPr>
            <a:spLocks noGrp="1"/>
          </p:cNvSpPr>
          <p:nvPr>
            <p:ph type="body" sz="quarter" idx="26" hasCustomPrompt="1"/>
          </p:nvPr>
        </p:nvSpPr>
        <p:spPr>
          <a:xfrm>
            <a:off x="5417264" y="9858964"/>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17" name="Text Placeholder 15">
            <a:extLst>
              <a:ext uri="{FF2B5EF4-FFF2-40B4-BE49-F238E27FC236}">
                <a16:creationId xmlns:a16="http://schemas.microsoft.com/office/drawing/2014/main" id="{44DD1A52-F1B8-4E16-3C59-6B8A0C45220D}"/>
              </a:ext>
            </a:extLst>
          </p:cNvPr>
          <p:cNvSpPr>
            <a:spLocks noGrp="1"/>
          </p:cNvSpPr>
          <p:nvPr>
            <p:ph type="body" sz="quarter" idx="28" hasCustomPrompt="1"/>
          </p:nvPr>
        </p:nvSpPr>
        <p:spPr>
          <a:xfrm>
            <a:off x="5417264" y="13708851"/>
            <a:ext cx="26277689" cy="2535194"/>
          </a:xfrm>
        </p:spPr>
        <p:txBody>
          <a:bodyPr anchor="ctr" anchorCtr="0">
            <a:normAutofit/>
          </a:bodyPr>
          <a:lstStyle>
            <a:lvl1pPr marL="0" indent="0" algn="l">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Text Goes Here</a:t>
            </a:r>
          </a:p>
        </p:txBody>
      </p:sp>
      <p:sp>
        <p:nvSpPr>
          <p:cNvPr id="22" name="Text Placeholder 11">
            <a:extLst>
              <a:ext uri="{FF2B5EF4-FFF2-40B4-BE49-F238E27FC236}">
                <a16:creationId xmlns:a16="http://schemas.microsoft.com/office/drawing/2014/main" id="{93A148B5-171C-B7DB-1EFE-8C3954FE037F}"/>
              </a:ext>
            </a:extLst>
          </p:cNvPr>
          <p:cNvSpPr>
            <a:spLocks noGrp="1" noChangeAspect="1"/>
          </p:cNvSpPr>
          <p:nvPr>
            <p:ph type="body" sz="quarter" idx="10" hasCustomPrompt="1"/>
          </p:nvPr>
        </p:nvSpPr>
        <p:spPr>
          <a:xfrm>
            <a:off x="1676424" y="5957573"/>
            <a:ext cx="2815132" cy="2815132"/>
          </a:xfrm>
          <a:prstGeom prst="ellipse">
            <a:avLst/>
          </a:prstGeom>
          <a:solidFill>
            <a:srgbClr val="FCAF17"/>
          </a:solidFill>
        </p:spPr>
        <p:txBody>
          <a:bodyPr tIns="0" bIns="360000">
            <a:noAutofit/>
          </a:bodyPr>
          <a:lstStyle>
            <a:lvl1pPr marL="0" indent="0" algn="ctr">
              <a:buFontTx/>
              <a:buNone/>
              <a:defRPr sz="13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23" name="Text Placeholder 11">
            <a:extLst>
              <a:ext uri="{FF2B5EF4-FFF2-40B4-BE49-F238E27FC236}">
                <a16:creationId xmlns:a16="http://schemas.microsoft.com/office/drawing/2014/main" id="{5EAC6CAC-96B4-F68E-09C5-814C776285A1}"/>
              </a:ext>
            </a:extLst>
          </p:cNvPr>
          <p:cNvSpPr>
            <a:spLocks noGrp="1" noChangeAspect="1"/>
          </p:cNvSpPr>
          <p:nvPr>
            <p:ph type="body" sz="quarter" idx="30" hasCustomPrompt="1"/>
          </p:nvPr>
        </p:nvSpPr>
        <p:spPr>
          <a:xfrm>
            <a:off x="1676423" y="9718476"/>
            <a:ext cx="2815132" cy="2815132"/>
          </a:xfrm>
          <a:prstGeom prst="ellipse">
            <a:avLst/>
          </a:prstGeom>
          <a:solidFill>
            <a:srgbClr val="FCAF17"/>
          </a:solidFill>
        </p:spPr>
        <p:txBody>
          <a:bodyPr tIns="0" bIns="360000">
            <a:noAutofit/>
          </a:bodyPr>
          <a:lstStyle>
            <a:lvl1pPr marL="0" indent="0" algn="ctr">
              <a:buFontTx/>
              <a:buNone/>
              <a:defRPr sz="13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24" name="Text Placeholder 11">
            <a:extLst>
              <a:ext uri="{FF2B5EF4-FFF2-40B4-BE49-F238E27FC236}">
                <a16:creationId xmlns:a16="http://schemas.microsoft.com/office/drawing/2014/main" id="{EDC79241-29C2-DB2B-508D-3BCB7D9D8799}"/>
              </a:ext>
            </a:extLst>
          </p:cNvPr>
          <p:cNvSpPr>
            <a:spLocks noGrp="1" noChangeAspect="1"/>
          </p:cNvSpPr>
          <p:nvPr>
            <p:ph type="body" sz="quarter" idx="31" hasCustomPrompt="1"/>
          </p:nvPr>
        </p:nvSpPr>
        <p:spPr>
          <a:xfrm>
            <a:off x="1676423" y="13559537"/>
            <a:ext cx="2815132" cy="2815132"/>
          </a:xfrm>
          <a:prstGeom prst="ellipse">
            <a:avLst/>
          </a:prstGeom>
          <a:solidFill>
            <a:srgbClr val="FCAF17"/>
          </a:solidFill>
        </p:spPr>
        <p:txBody>
          <a:bodyPr tIns="0" bIns="360000">
            <a:noAutofit/>
          </a:bodyPr>
          <a:lstStyle>
            <a:lvl1pPr marL="0" indent="0" algn="ctr">
              <a:buFontTx/>
              <a:buNone/>
              <a:defRPr sz="13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2" name="Title 1">
            <a:extLst>
              <a:ext uri="{FF2B5EF4-FFF2-40B4-BE49-F238E27FC236}">
                <a16:creationId xmlns:a16="http://schemas.microsoft.com/office/drawing/2014/main" id="{FA57CA26-A4D9-18D1-3C5A-E23294EB148A}"/>
              </a:ext>
            </a:extLst>
          </p:cNvPr>
          <p:cNvSpPr>
            <a:spLocks noGrp="1"/>
          </p:cNvSpPr>
          <p:nvPr>
            <p:ph type="title"/>
          </p:nvPr>
        </p:nvSpPr>
        <p:spPr>
          <a:xfrm>
            <a:off x="1545605" y="1562735"/>
            <a:ext cx="30149348" cy="2064769"/>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Oval 3">
            <a:extLst>
              <a:ext uri="{FF2B5EF4-FFF2-40B4-BE49-F238E27FC236}">
                <a16:creationId xmlns:a16="http://schemas.microsoft.com/office/drawing/2014/main" id="{C3ED4B7F-6A8D-F1C5-4738-EC9524E7C0DB}"/>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9" name="Picture 8">
            <a:extLst>
              <a:ext uri="{FF2B5EF4-FFF2-40B4-BE49-F238E27FC236}">
                <a16:creationId xmlns:a16="http://schemas.microsoft.com/office/drawing/2014/main" id="{04B9D1F7-4206-5A00-17EA-A99BCE45D3FE}"/>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7047F91B-5BBD-5986-24EB-0254E0EE21F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0E564BF-7783-B9F6-16CD-20CD642BF4C7}"/>
              </a:ext>
            </a:extLst>
          </p:cNvPr>
          <p:cNvSpPr>
            <a:spLocks noGrp="1"/>
          </p:cNvSpPr>
          <p:nvPr>
            <p:ph type="body" sz="quarter" idx="3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502950356"/>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preserve="1" userDrawn="1">
  <p:cSld name="Smal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rgbClr val="FCAF17"/>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rgbClr val="FCAF17"/>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rgbClr val="FCAF17"/>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rgbClr val="FCAF17"/>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rgbClr val="FCAF17"/>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rgbClr val="FCAF17"/>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F7BBFDE5-3785-FD66-BD30-17F6536F8F0F}"/>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FC8E4732-A675-4837-80E0-340288CDD210}"/>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54C14A2E-2A09-795D-2920-50A20ACDED8B}"/>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CDBA8C73-86F9-D652-5341-1EC5561026F1}"/>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4D7FE19F-49DA-3022-0BED-12CA28E14251}"/>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C7F25FE5-2911-0E36-BF18-287ADDA9E158}"/>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Tree>
    <p:extLst>
      <p:ext uri="{BB962C8B-B14F-4D97-AF65-F5344CB8AC3E}">
        <p14:creationId xmlns:p14="http://schemas.microsoft.com/office/powerpoint/2010/main" val="741131024"/>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preserve="1" userDrawn="1">
  <p:cSld name="Small Numbered Points 2">
    <p:bg>
      <p:bgPr>
        <a:solidFill>
          <a:srgbClr val="FCAF17"/>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1619477"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1619477"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619477"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7572264" y="6156846"/>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17572264" y="9726103"/>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17572264" y="13295359"/>
            <a:ext cx="1800000" cy="1800000"/>
          </a:xfrm>
          <a:prstGeom prst="ellipse">
            <a:avLst/>
          </a:prstGeom>
          <a:solidFill>
            <a:schemeClr val="bg1"/>
          </a:solidFill>
        </p:spPr>
        <p:txBody>
          <a:bodyPr tIns="0" bIns="0">
            <a:noAutofit/>
          </a:bodyPr>
          <a:lstStyle>
            <a:lvl1pPr marL="0" indent="0" algn="ctr">
              <a:buFontTx/>
              <a:buNone/>
              <a:defRPr sz="8800" b="0" i="0">
                <a:solidFill>
                  <a:srgbClr val="0E2432"/>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4" name="Text Placeholder 15">
            <a:extLst>
              <a:ext uri="{FF2B5EF4-FFF2-40B4-BE49-F238E27FC236}">
                <a16:creationId xmlns:a16="http://schemas.microsoft.com/office/drawing/2014/main" id="{1A535F44-7A78-E770-AF9C-BD3D6C4906E8}"/>
              </a:ext>
            </a:extLst>
          </p:cNvPr>
          <p:cNvSpPr>
            <a:spLocks noGrp="1"/>
          </p:cNvSpPr>
          <p:nvPr>
            <p:ph type="body" sz="quarter" idx="13"/>
          </p:nvPr>
        </p:nvSpPr>
        <p:spPr>
          <a:xfrm>
            <a:off x="4229327" y="6156846"/>
            <a:ext cx="10580914" cy="1800000"/>
          </a:xfrm>
        </p:spPr>
        <p:txBody>
          <a:bodyPr anchor="ctr" anchorCtr="0">
            <a:normAutofit/>
          </a:bodyPr>
          <a:lstStyle>
            <a:lvl1pPr marL="0" indent="0">
              <a:buNone/>
              <a:defRPr sz="48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7" name="Text Placeholder 15">
            <a:extLst>
              <a:ext uri="{FF2B5EF4-FFF2-40B4-BE49-F238E27FC236}">
                <a16:creationId xmlns:a16="http://schemas.microsoft.com/office/drawing/2014/main" id="{C80E3FD6-1AC9-235B-8A02-AB62053529CC}"/>
              </a:ext>
            </a:extLst>
          </p:cNvPr>
          <p:cNvSpPr>
            <a:spLocks noGrp="1"/>
          </p:cNvSpPr>
          <p:nvPr>
            <p:ph type="body" sz="quarter" idx="23"/>
          </p:nvPr>
        </p:nvSpPr>
        <p:spPr>
          <a:xfrm>
            <a:off x="20182301" y="6156846"/>
            <a:ext cx="10580914" cy="1800000"/>
          </a:xfrm>
        </p:spPr>
        <p:txBody>
          <a:bodyPr anchor="ctr" anchorCtr="0">
            <a:normAutofit/>
          </a:bodyPr>
          <a:lstStyle>
            <a:lvl1pPr marL="0" indent="0">
              <a:buNone/>
              <a:defRPr sz="48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0" name="Text Placeholder 15">
            <a:extLst>
              <a:ext uri="{FF2B5EF4-FFF2-40B4-BE49-F238E27FC236}">
                <a16:creationId xmlns:a16="http://schemas.microsoft.com/office/drawing/2014/main" id="{C9E26B60-07B2-5A91-2E05-8B80B51C0270}"/>
              </a:ext>
            </a:extLst>
          </p:cNvPr>
          <p:cNvSpPr>
            <a:spLocks noGrp="1"/>
          </p:cNvSpPr>
          <p:nvPr>
            <p:ph type="body" sz="quarter" idx="24"/>
          </p:nvPr>
        </p:nvSpPr>
        <p:spPr>
          <a:xfrm>
            <a:off x="4229327" y="9726102"/>
            <a:ext cx="10580914" cy="1800000"/>
          </a:xfrm>
        </p:spPr>
        <p:txBody>
          <a:bodyPr anchor="ctr" anchorCtr="0">
            <a:normAutofit/>
          </a:bodyPr>
          <a:lstStyle>
            <a:lvl1pPr marL="0" indent="0">
              <a:buNone/>
              <a:defRPr sz="48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4F4FFFE7-5086-EBF0-80E7-FBEEE9FEDACE}"/>
              </a:ext>
            </a:extLst>
          </p:cNvPr>
          <p:cNvSpPr>
            <a:spLocks noGrp="1"/>
          </p:cNvSpPr>
          <p:nvPr>
            <p:ph type="body" sz="quarter" idx="25"/>
          </p:nvPr>
        </p:nvSpPr>
        <p:spPr>
          <a:xfrm>
            <a:off x="20182301" y="9726102"/>
            <a:ext cx="10580914" cy="1800000"/>
          </a:xfrm>
        </p:spPr>
        <p:txBody>
          <a:bodyPr anchor="ctr" anchorCtr="0">
            <a:normAutofit/>
          </a:bodyPr>
          <a:lstStyle>
            <a:lvl1pPr marL="0" indent="0">
              <a:buNone/>
              <a:defRPr sz="48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7" name="Text Placeholder 15">
            <a:extLst>
              <a:ext uri="{FF2B5EF4-FFF2-40B4-BE49-F238E27FC236}">
                <a16:creationId xmlns:a16="http://schemas.microsoft.com/office/drawing/2014/main" id="{D3DDD754-EF11-82D5-2A1B-AEDBE41B2E9D}"/>
              </a:ext>
            </a:extLst>
          </p:cNvPr>
          <p:cNvSpPr>
            <a:spLocks noGrp="1"/>
          </p:cNvSpPr>
          <p:nvPr>
            <p:ph type="body" sz="quarter" idx="26"/>
          </p:nvPr>
        </p:nvSpPr>
        <p:spPr>
          <a:xfrm>
            <a:off x="4229327" y="13295358"/>
            <a:ext cx="10580914" cy="1800000"/>
          </a:xfrm>
        </p:spPr>
        <p:txBody>
          <a:bodyPr anchor="ctr" anchorCtr="0">
            <a:normAutofit/>
          </a:bodyPr>
          <a:lstStyle>
            <a:lvl1pPr marL="0" indent="0">
              <a:buNone/>
              <a:defRPr sz="48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1" name="Text Placeholder 15">
            <a:extLst>
              <a:ext uri="{FF2B5EF4-FFF2-40B4-BE49-F238E27FC236}">
                <a16:creationId xmlns:a16="http://schemas.microsoft.com/office/drawing/2014/main" id="{C5ECD316-0FC1-5D35-98F3-10F01D4486DC}"/>
              </a:ext>
            </a:extLst>
          </p:cNvPr>
          <p:cNvSpPr>
            <a:spLocks noGrp="1"/>
          </p:cNvSpPr>
          <p:nvPr>
            <p:ph type="body" sz="quarter" idx="27"/>
          </p:nvPr>
        </p:nvSpPr>
        <p:spPr>
          <a:xfrm>
            <a:off x="20182301" y="13295358"/>
            <a:ext cx="10580914" cy="1800000"/>
          </a:xfrm>
        </p:spPr>
        <p:txBody>
          <a:bodyPr anchor="ctr" anchorCtr="0">
            <a:normAutofit/>
          </a:bodyPr>
          <a:lstStyle>
            <a:lvl1pPr marL="0" indent="0">
              <a:buNone/>
              <a:defRPr sz="48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6" name="Picture 5">
            <a:extLst>
              <a:ext uri="{FF2B5EF4-FFF2-40B4-BE49-F238E27FC236}">
                <a16:creationId xmlns:a16="http://schemas.microsoft.com/office/drawing/2014/main" id="{1C253FAE-2785-46C7-AAB5-C67B014F35FF}"/>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342240456"/>
      </p:ext>
    </p:extLst>
  </p:cSld>
  <p:clrMapOvr>
    <a:masterClrMapping/>
  </p:clrMapOvr>
</p:sldLayout>
</file>

<file path=ppt/slideLayouts/slideLayout394.xml><?xml version="1.0" encoding="utf-8"?>
<p:sldLayout xmlns:a="http://schemas.openxmlformats.org/drawingml/2006/main" xmlns:r="http://schemas.openxmlformats.org/officeDocument/2006/relationships" xmlns:p="http://schemas.openxmlformats.org/presentationml/2006/main" preserve="1" userDrawn="1">
  <p:cSld name="2 Boxes Bullets">
    <p:bg>
      <p:bgPr>
        <a:solidFill>
          <a:srgbClr val="132433"/>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F4D54F-25D4-4917-C1FD-FD25B2CB6F6A}"/>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060245" y="5166653"/>
            <a:ext cx="13032555" cy="10449840"/>
          </a:xfrm>
          <a:solidFill>
            <a:srgbClr val="FCAF17"/>
          </a:solidFill>
        </p:spPr>
        <p:txBody>
          <a:bodyPr lIns="720000" tIns="720000" rIns="720000" bIns="720000">
            <a:normAutofit/>
          </a:bodyPr>
          <a:lstStyle>
            <a:lvl1pPr marL="609608" indent="-609608">
              <a:buClr>
                <a:schemeClr val="bg1"/>
              </a:buClr>
              <a:buFont typeface="Wingdings" pitchFamily="2" charset="2"/>
              <a:buChar char="§"/>
              <a:defRPr sz="60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921997" y="9634246"/>
            <a:ext cx="10449846"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15" name="Text Placeholder 11">
            <a:extLst>
              <a:ext uri="{FF2B5EF4-FFF2-40B4-BE49-F238E27FC236}">
                <a16:creationId xmlns:a16="http://schemas.microsoft.com/office/drawing/2014/main" id="{26CF3D4A-E60C-72B2-7A45-FAD17408CA3D}"/>
              </a:ext>
            </a:extLst>
          </p:cNvPr>
          <p:cNvSpPr>
            <a:spLocks noGrp="1"/>
          </p:cNvSpPr>
          <p:nvPr>
            <p:ph type="body" sz="quarter" idx="16"/>
          </p:nvPr>
        </p:nvSpPr>
        <p:spPr>
          <a:xfrm>
            <a:off x="18669818" y="5166649"/>
            <a:ext cx="13032555" cy="10449840"/>
          </a:xfrm>
          <a:solidFill>
            <a:srgbClr val="FCAF17"/>
          </a:solidFill>
        </p:spPr>
        <p:txBody>
          <a:bodyPr lIns="720000" tIns="720000" rIns="720000" bIns="720000">
            <a:normAutofit/>
          </a:bodyPr>
          <a:lstStyle>
            <a:lvl1pPr marL="609608" indent="-609608">
              <a:buClr>
                <a:schemeClr val="bg1"/>
              </a:buClr>
              <a:buFont typeface="Wingdings" pitchFamily="2" charset="2"/>
              <a:buChar char="§"/>
              <a:defRPr sz="60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6" name="Text Placeholder 15">
            <a:extLst>
              <a:ext uri="{FF2B5EF4-FFF2-40B4-BE49-F238E27FC236}">
                <a16:creationId xmlns:a16="http://schemas.microsoft.com/office/drawing/2014/main" id="{CFD449F4-4A7A-2A0B-C2B8-99C0AA3D69F4}"/>
              </a:ext>
            </a:extLst>
          </p:cNvPr>
          <p:cNvSpPr>
            <a:spLocks noGrp="1"/>
          </p:cNvSpPr>
          <p:nvPr>
            <p:ph type="body" sz="quarter" idx="17" hasCustomPrompt="1"/>
          </p:nvPr>
        </p:nvSpPr>
        <p:spPr>
          <a:xfrm rot="16200000">
            <a:off x="12687579" y="9634244"/>
            <a:ext cx="10449841" cy="1514640"/>
          </a:xfrm>
          <a:solidFill>
            <a:schemeClr val="bg1"/>
          </a:solidFill>
        </p:spPr>
        <p:txBody>
          <a:bodyPr anchor="ctr" anchorCtr="0">
            <a:normAutofit/>
          </a:bodyPr>
          <a:lstStyle>
            <a:lvl1pPr marL="0" indent="0" algn="ctr">
              <a:buNone/>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itle 1">
            <a:extLst>
              <a:ext uri="{FF2B5EF4-FFF2-40B4-BE49-F238E27FC236}">
                <a16:creationId xmlns:a16="http://schemas.microsoft.com/office/drawing/2014/main" id="{5F4A73BC-7B8E-DDBC-57AF-33347BE3EFF2}"/>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5" name="Picture 4" descr="A white letter on a black background&#10;&#10;Description automatically generated">
            <a:extLst>
              <a:ext uri="{FF2B5EF4-FFF2-40B4-BE49-F238E27FC236}">
                <a16:creationId xmlns:a16="http://schemas.microsoft.com/office/drawing/2014/main" id="{9C225DB8-F6F0-A4B0-2648-452A459D32B6}"/>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6" name="Oval 5">
            <a:extLst>
              <a:ext uri="{FF2B5EF4-FFF2-40B4-BE49-F238E27FC236}">
                <a16:creationId xmlns:a16="http://schemas.microsoft.com/office/drawing/2014/main" id="{0636CC7F-B8C2-D85B-2B49-F051487A00D5}"/>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4" name="Graphic 3" descr="Shield with solid fill">
            <a:extLst>
              <a:ext uri="{FF2B5EF4-FFF2-40B4-BE49-F238E27FC236}">
                <a16:creationId xmlns:a16="http://schemas.microsoft.com/office/drawing/2014/main" id="{61B8DBF4-51EC-E59F-C159-C3AC533E7C8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7" name="Text Placeholder 14">
            <a:extLst>
              <a:ext uri="{FF2B5EF4-FFF2-40B4-BE49-F238E27FC236}">
                <a16:creationId xmlns:a16="http://schemas.microsoft.com/office/drawing/2014/main" id="{FB75B7A7-8B37-709E-23E3-DB23C399C06D}"/>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009064491"/>
      </p:ext>
    </p:extLst>
  </p:cSld>
  <p:clrMapOvr>
    <a:masterClrMapping/>
  </p:clrMapOvr>
</p:sldLayout>
</file>

<file path=ppt/slideLayouts/slideLayout395.xml><?xml version="1.0" encoding="utf-8"?>
<p:sldLayout xmlns:a="http://schemas.openxmlformats.org/drawingml/2006/main" xmlns:r="http://schemas.openxmlformats.org/officeDocument/2006/relationships" xmlns:p="http://schemas.openxmlformats.org/presentationml/2006/main" preserve="1" userDrawn="1">
  <p:cSld name="3 Box Bullets">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6D1743D-C103-F3C8-0E7A-4EDE70A4DA5D}"/>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12" name="Text Placeholder 11">
            <a:extLst>
              <a:ext uri="{FF2B5EF4-FFF2-40B4-BE49-F238E27FC236}">
                <a16:creationId xmlns:a16="http://schemas.microsoft.com/office/drawing/2014/main" id="{6DDE4908-F5F3-A6D3-34F8-9B7968871B7E}"/>
              </a:ext>
            </a:extLst>
          </p:cNvPr>
          <p:cNvSpPr>
            <a:spLocks noGrp="1"/>
          </p:cNvSpPr>
          <p:nvPr>
            <p:ph type="body" sz="quarter" idx="14"/>
          </p:nvPr>
        </p:nvSpPr>
        <p:spPr>
          <a:xfrm>
            <a:off x="3224680" y="5748110"/>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5">
            <a:extLst>
              <a:ext uri="{FF2B5EF4-FFF2-40B4-BE49-F238E27FC236}">
                <a16:creationId xmlns:a16="http://schemas.microsoft.com/office/drawing/2014/main" id="{4AE7D20D-F656-4ED1-DD0F-0F67BD972D41}"/>
              </a:ext>
            </a:extLst>
          </p:cNvPr>
          <p:cNvSpPr>
            <a:spLocks noGrp="1"/>
          </p:cNvSpPr>
          <p:nvPr>
            <p:ph type="body" sz="quarter" idx="15" hasCustomPrompt="1"/>
          </p:nvPr>
        </p:nvSpPr>
        <p:spPr>
          <a:xfrm rot="16200000">
            <a:off x="-2415458" y="9709170"/>
            <a:ext cx="9601201" cy="1679075"/>
          </a:xfrm>
          <a:solidFill>
            <a:srgbClr val="FCAF17"/>
          </a:solidFill>
        </p:spPr>
        <p:txBody>
          <a:bodyPr anchor="ctr" anchorCtr="0">
            <a:normAutofit/>
          </a:bodyPr>
          <a:lstStyle>
            <a:lvl1pPr marL="0" indent="0" algn="ctr">
              <a:buNone/>
              <a:defRPr sz="60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2" name="Text Placeholder 11">
            <a:extLst>
              <a:ext uri="{FF2B5EF4-FFF2-40B4-BE49-F238E27FC236}">
                <a16:creationId xmlns:a16="http://schemas.microsoft.com/office/drawing/2014/main" id="{0889257F-6CC8-73EC-DEC7-0EAC977F9E76}"/>
              </a:ext>
            </a:extLst>
          </p:cNvPr>
          <p:cNvSpPr>
            <a:spLocks noGrp="1"/>
          </p:cNvSpPr>
          <p:nvPr>
            <p:ph type="body" sz="quarter" idx="25"/>
          </p:nvPr>
        </p:nvSpPr>
        <p:spPr>
          <a:xfrm>
            <a:off x="13786345" y="5788843"/>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3" name="Text Placeholder 15">
            <a:extLst>
              <a:ext uri="{FF2B5EF4-FFF2-40B4-BE49-F238E27FC236}">
                <a16:creationId xmlns:a16="http://schemas.microsoft.com/office/drawing/2014/main" id="{E1F660FF-BECB-A94F-1B32-0657B8E0BAFB}"/>
              </a:ext>
            </a:extLst>
          </p:cNvPr>
          <p:cNvSpPr>
            <a:spLocks noGrp="1"/>
          </p:cNvSpPr>
          <p:nvPr>
            <p:ph type="body" sz="quarter" idx="26" hasCustomPrompt="1"/>
          </p:nvPr>
        </p:nvSpPr>
        <p:spPr>
          <a:xfrm rot="16200000">
            <a:off x="8146207" y="9749903"/>
            <a:ext cx="9601201" cy="1679075"/>
          </a:xfrm>
          <a:solidFill>
            <a:srgbClr val="FCAF17"/>
          </a:solidFill>
        </p:spPr>
        <p:txBody>
          <a:bodyPr anchor="ctr" anchorCtr="0">
            <a:normAutofit/>
          </a:bodyPr>
          <a:lstStyle>
            <a:lvl1pPr marL="0" indent="0" algn="ctr">
              <a:buNone/>
              <a:defRPr sz="60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4" name="Text Placeholder 11">
            <a:extLst>
              <a:ext uri="{FF2B5EF4-FFF2-40B4-BE49-F238E27FC236}">
                <a16:creationId xmlns:a16="http://schemas.microsoft.com/office/drawing/2014/main" id="{6EA0A646-B067-21FB-558D-28527A1F45AC}"/>
              </a:ext>
            </a:extLst>
          </p:cNvPr>
          <p:cNvSpPr>
            <a:spLocks noGrp="1"/>
          </p:cNvSpPr>
          <p:nvPr>
            <p:ph type="body" sz="quarter" idx="27"/>
          </p:nvPr>
        </p:nvSpPr>
        <p:spPr>
          <a:xfrm>
            <a:off x="24348011" y="5788842"/>
            <a:ext cx="7354362" cy="9601200"/>
          </a:xfrm>
          <a:solidFill>
            <a:srgbClr val="132433"/>
          </a:solidFill>
        </p:spPr>
        <p:txBody>
          <a:bodyPr lIns="720000" tIns="720000" rIns="720000" bIns="720000">
            <a:normAutofit/>
          </a:bodyPr>
          <a:lstStyle>
            <a:lvl1pPr marL="609608" indent="-609608">
              <a:buClr>
                <a:schemeClr val="bg1"/>
              </a:buClr>
              <a:buFont typeface="Wingdings" pitchFamily="2" charset="2"/>
              <a:buChar char="§"/>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5" name="Text Placeholder 15">
            <a:extLst>
              <a:ext uri="{FF2B5EF4-FFF2-40B4-BE49-F238E27FC236}">
                <a16:creationId xmlns:a16="http://schemas.microsoft.com/office/drawing/2014/main" id="{6FDABE81-9DD6-9459-5C17-4B6F7AF8FA42}"/>
              </a:ext>
            </a:extLst>
          </p:cNvPr>
          <p:cNvSpPr>
            <a:spLocks noGrp="1"/>
          </p:cNvSpPr>
          <p:nvPr>
            <p:ph type="body" sz="quarter" idx="28" hasCustomPrompt="1"/>
          </p:nvPr>
        </p:nvSpPr>
        <p:spPr>
          <a:xfrm rot="16200000">
            <a:off x="18707873" y="9749902"/>
            <a:ext cx="9601201" cy="1679075"/>
          </a:xfrm>
          <a:solidFill>
            <a:srgbClr val="FCAF17"/>
          </a:solidFill>
        </p:spPr>
        <p:txBody>
          <a:bodyPr anchor="ctr" anchorCtr="0">
            <a:normAutofit/>
          </a:bodyPr>
          <a:lstStyle>
            <a:lvl1pPr marL="0" indent="0" algn="ctr">
              <a:buNone/>
              <a:defRPr sz="6000" b="0" i="0">
                <a:solidFill>
                  <a:srgbClr val="0E2432"/>
                </a:solidFill>
                <a:latin typeface="Roboto" panose="02000000000000000000" pitchFamily="2" charset="0"/>
                <a:ea typeface="Roboto" panose="02000000000000000000" pitchFamily="2" charset="0"/>
                <a:cs typeface="Roboto" panose="02000000000000000000" pitchFamily="2" charset="0"/>
              </a:defRPr>
            </a:lvl1pPr>
          </a:lstStyle>
          <a:p>
            <a:pPr lvl="0"/>
            <a:r>
              <a:rPr lang="en-GB"/>
              <a:t>TITLE</a:t>
            </a:r>
          </a:p>
        </p:txBody>
      </p:sp>
      <p:sp>
        <p:nvSpPr>
          <p:cNvPr id="6" name="Title 1">
            <a:extLst>
              <a:ext uri="{FF2B5EF4-FFF2-40B4-BE49-F238E27FC236}">
                <a16:creationId xmlns:a16="http://schemas.microsoft.com/office/drawing/2014/main" id="{7A19132A-CDA1-5545-221E-1C4421554F6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11" name="Picture 10">
            <a:extLst>
              <a:ext uri="{FF2B5EF4-FFF2-40B4-BE49-F238E27FC236}">
                <a16:creationId xmlns:a16="http://schemas.microsoft.com/office/drawing/2014/main" id="{832160D6-2620-AF7A-22C1-D02D2847073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13" name="Oval 12">
            <a:extLst>
              <a:ext uri="{FF2B5EF4-FFF2-40B4-BE49-F238E27FC236}">
                <a16:creationId xmlns:a16="http://schemas.microsoft.com/office/drawing/2014/main" id="{A41EFE78-A8DC-9DE2-FD4A-9672A841B2FF}"/>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7" name="Graphic 6" descr="Shield with solid fill">
            <a:extLst>
              <a:ext uri="{FF2B5EF4-FFF2-40B4-BE49-F238E27FC236}">
                <a16:creationId xmlns:a16="http://schemas.microsoft.com/office/drawing/2014/main" id="{A076B7FE-3FC3-F28C-F39C-D79A4A1AA5C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892A2DA6-F545-5793-28DA-59629607DBD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377280858"/>
      </p:ext>
    </p:extLst>
  </p:cSld>
  <p:clrMapOvr>
    <a:masterClrMapping/>
  </p:clrMapOvr>
</p:sldLayout>
</file>

<file path=ppt/slideLayouts/slideLayout396.xml><?xml version="1.0" encoding="utf-8"?>
<p:sldLayout xmlns:a="http://schemas.openxmlformats.org/drawingml/2006/main" xmlns:r="http://schemas.openxmlformats.org/officeDocument/2006/relationships" xmlns:p="http://schemas.openxmlformats.org/presentationml/2006/main" preserve="1" userDrawn="1">
  <p:cSld name="3 Boxes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7" name="Text Placeholder 15">
            <a:extLst>
              <a:ext uri="{FF2B5EF4-FFF2-40B4-BE49-F238E27FC236}">
                <a16:creationId xmlns:a16="http://schemas.microsoft.com/office/drawing/2014/main" id="{9593FA60-CC89-275E-D077-E0FAF39C6EA3}"/>
              </a:ext>
            </a:extLst>
          </p:cNvPr>
          <p:cNvSpPr>
            <a:spLocks noGrp="1"/>
          </p:cNvSpPr>
          <p:nvPr>
            <p:ph type="body" sz="quarter" idx="13"/>
          </p:nvPr>
        </p:nvSpPr>
        <p:spPr>
          <a:xfrm>
            <a:off x="1545605" y="5266222"/>
            <a:ext cx="30156768" cy="816428"/>
          </a:xfrm>
        </p:spPr>
        <p:txBody>
          <a:bodyPr>
            <a:normAutofit/>
          </a:bodyPr>
          <a:lstStyle>
            <a:lvl1pPr marL="0" indent="0">
              <a:buNone/>
              <a:defRPr sz="6000" b="0" i="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5" y="7674427"/>
            <a:ext cx="9112182" cy="7846243"/>
          </a:xfrm>
          <a:solidFill>
            <a:srgbClr val="0E2432"/>
          </a:solidFill>
        </p:spPr>
        <p:txBody>
          <a:bodyPr lIns="720000" tIns="720000" rIns="720000" bIns="720000">
            <a:normAutofit/>
          </a:bodyPr>
          <a:lstStyle>
            <a:lvl1pPr marL="0" indent="0">
              <a:buClr>
                <a:schemeClr val="bg1"/>
              </a:buClr>
              <a:buFontTx/>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12067898"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22590191" y="7674427"/>
            <a:ext cx="9112182" cy="7846243"/>
          </a:xfrm>
          <a:solidFill>
            <a:srgbClr val="0E2432"/>
          </a:solidFill>
        </p:spPr>
        <p:txBody>
          <a:bodyPr lIns="720000" tIns="720000" rIns="720000" bIns="720000">
            <a:normAutofit/>
          </a:bodyPr>
          <a:lstStyle>
            <a:lvl1pPr marL="0" indent="0">
              <a:buClr>
                <a:schemeClr val="bg1"/>
              </a:buClr>
              <a:buFont typeface="Wingdings" pitchFamily="2" charset="2"/>
              <a:buNone/>
              <a:defRPr sz="6000" b="0" i="0">
                <a:solidFill>
                  <a:schemeClr val="bg1"/>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174111188"/>
      </p:ext>
    </p:extLst>
  </p:cSld>
  <p:clrMapOvr>
    <a:masterClrMapping/>
  </p:clrMapOvr>
</p:sldLayout>
</file>

<file path=ppt/slideLayouts/slideLayout397.xml><?xml version="1.0" encoding="utf-8"?>
<p:sldLayout xmlns:a="http://schemas.openxmlformats.org/drawingml/2006/main" xmlns:r="http://schemas.openxmlformats.org/officeDocument/2006/relationships" xmlns:p="http://schemas.openxmlformats.org/presentationml/2006/main" preserve="1" userDrawn="1">
  <p:cSld name="Table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FE525A9-8289-9C57-5C2E-6F384E06DCB0}"/>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70"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1"/>
                </a:solidFill>
              </a:defRPr>
            </a:lvl1pPr>
          </a:lstStyle>
          <a:p>
            <a:endParaRPr lang="en-US"/>
          </a:p>
        </p:txBody>
      </p:sp>
      <p:pic>
        <p:nvPicPr>
          <p:cNvPr id="2" name="Picture 1" descr="A white letter on a black background&#10;&#10;Description automatically generated">
            <a:extLst>
              <a:ext uri="{FF2B5EF4-FFF2-40B4-BE49-F238E27FC236}">
                <a16:creationId xmlns:a16="http://schemas.microsoft.com/office/drawing/2014/main" id="{FEF6903B-52D3-E90B-66A6-C16B4F2A0A60}"/>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047D550-88BE-E1ED-6CB7-03DAC83C11C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6" name="Text Placeholder 14">
            <a:extLst>
              <a:ext uri="{FF2B5EF4-FFF2-40B4-BE49-F238E27FC236}">
                <a16:creationId xmlns:a16="http://schemas.microsoft.com/office/drawing/2014/main" id="{D1902F3F-28BC-DADA-EA90-864F542FBCEA}"/>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065919071"/>
      </p:ext>
    </p:extLst>
  </p:cSld>
  <p:clrMapOvr>
    <a:masterClrMapping/>
  </p:clrMapOvr>
</p:sldLayout>
</file>

<file path=ppt/slideLayouts/slideLayout398.xml><?xml version="1.0" encoding="utf-8"?>
<p:sldLayout xmlns:a="http://schemas.openxmlformats.org/drawingml/2006/main" xmlns:r="http://schemas.openxmlformats.org/officeDocument/2006/relationships" xmlns:p="http://schemas.openxmlformats.org/presentationml/2006/main" preserve="1" userDrawn="1">
  <p:cSld name="Table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956E6BB-87E4-2914-06C8-5E1BF5393C6B}"/>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3" name="Table Placeholder 2">
            <a:extLst>
              <a:ext uri="{FF2B5EF4-FFF2-40B4-BE49-F238E27FC236}">
                <a16:creationId xmlns:a16="http://schemas.microsoft.com/office/drawing/2014/main" id="{473B0664-E254-D7EE-EC3B-D7E56817B9C4}"/>
              </a:ext>
            </a:extLst>
          </p:cNvPr>
          <p:cNvSpPr>
            <a:spLocks noGrp="1"/>
          </p:cNvSpPr>
          <p:nvPr>
            <p:ph type="tbl" sz="quarter" idx="15"/>
          </p:nvPr>
        </p:nvSpPr>
        <p:spPr>
          <a:xfrm>
            <a:off x="1545605" y="5059363"/>
            <a:ext cx="30156770" cy="11277600"/>
          </a:xfrm>
        </p:spPr>
        <p:txBody>
          <a:bodyPr/>
          <a:lstStyle>
            <a:lvl1pPr marL="0" indent="0">
              <a:buFontTx/>
              <a:buNone/>
              <a:defRPr>
                <a:solidFill>
                  <a:schemeClr val="bg2">
                    <a:lumMod val="50000"/>
                  </a:schemeClr>
                </a:solidFill>
              </a:defRPr>
            </a:lvl1pPr>
          </a:lstStyle>
          <a:p>
            <a:endParaRPr lang="en-US"/>
          </a:p>
        </p:txBody>
      </p:sp>
      <p:pic>
        <p:nvPicPr>
          <p:cNvPr id="4" name="Graphic 3" descr="Shield with solid fill">
            <a:extLst>
              <a:ext uri="{FF2B5EF4-FFF2-40B4-BE49-F238E27FC236}">
                <a16:creationId xmlns:a16="http://schemas.microsoft.com/office/drawing/2014/main" id="{3CB8805A-7337-55BE-4048-652EC94D0C3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F9124CCF-BE99-4276-5941-465DDDB41C49}"/>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134949269"/>
      </p:ext>
    </p:extLst>
  </p:cSld>
  <p:clrMapOvr>
    <a:masterClrMapping/>
  </p:clrMapOvr>
</p:sldLayout>
</file>

<file path=ppt/slideLayouts/slideLayout399.xml><?xml version="1.0" encoding="utf-8"?>
<p:sldLayout xmlns:a="http://schemas.openxmlformats.org/drawingml/2006/main" xmlns:r="http://schemas.openxmlformats.org/officeDocument/2006/relationships" xmlns:p="http://schemas.openxmlformats.org/presentationml/2006/main" preserve="1" userDrawn="1">
  <p:cSld name="Graph Slide Dark">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0E2432"/>
              </a:solidFill>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sp>
        <p:nvSpPr>
          <p:cNvPr id="2" name="Chart Placeholder 4">
            <a:extLst>
              <a:ext uri="{FF2B5EF4-FFF2-40B4-BE49-F238E27FC236}">
                <a16:creationId xmlns:a16="http://schemas.microsoft.com/office/drawing/2014/main" id="{308C7F60-D4C5-48A8-873E-511E00DDEF28}"/>
              </a:ext>
            </a:extLst>
          </p:cNvPr>
          <p:cNvSpPr>
            <a:spLocks noGrp="1"/>
          </p:cNvSpPr>
          <p:nvPr>
            <p:ph type="chart" sz="quarter" idx="23"/>
          </p:nvPr>
        </p:nvSpPr>
        <p:spPr>
          <a:xfrm>
            <a:off x="1559079" y="4981575"/>
            <a:ext cx="30143296" cy="11188700"/>
          </a:xfrm>
        </p:spPr>
        <p:txBody>
          <a:bodyPr/>
          <a:lstStyle>
            <a:lvl1pPr marL="0" indent="0">
              <a:buFontTx/>
              <a:buNone/>
              <a:defRPr>
                <a:solidFill>
                  <a:schemeClr val="bg1"/>
                </a:solidFill>
              </a:defRPr>
            </a:lvl1pPr>
          </a:lstStyle>
          <a:p>
            <a:endParaRPr lang="en-GB"/>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175163879"/>
      </p:ext>
    </p:extLst>
  </p:cSld>
  <p:clrMapOvr>
    <a:masterClrMapping/>
  </p:clrMapOvr>
</p:sldLayout>
</file>

<file path=ppt/slideLayouts/slideLayout400.xml><?xml version="1.0" encoding="utf-8"?>
<p:sldLayout xmlns:a="http://schemas.openxmlformats.org/drawingml/2006/main" xmlns:r="http://schemas.openxmlformats.org/officeDocument/2006/relationships" xmlns:p="http://schemas.openxmlformats.org/presentationml/2006/main" preserve="1" userDrawn="1">
  <p:cSld name="Graph Slide Light">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45606" y="1562735"/>
            <a:ext cx="30156768"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5" name="Chart Placeholder 4">
            <a:extLst>
              <a:ext uri="{FF2B5EF4-FFF2-40B4-BE49-F238E27FC236}">
                <a16:creationId xmlns:a16="http://schemas.microsoft.com/office/drawing/2014/main" id="{54BCE7E5-E5A6-1383-5D81-2D622B781FA6}"/>
              </a:ext>
            </a:extLst>
          </p:cNvPr>
          <p:cNvSpPr>
            <a:spLocks noGrp="1"/>
          </p:cNvSpPr>
          <p:nvPr>
            <p:ph type="chart" sz="quarter" idx="23"/>
          </p:nvPr>
        </p:nvSpPr>
        <p:spPr>
          <a:xfrm>
            <a:off x="1545605" y="4981575"/>
            <a:ext cx="30156770" cy="11188700"/>
          </a:xfrm>
        </p:spPr>
        <p:txBody>
          <a:bodyPr/>
          <a:lstStyle>
            <a:lvl1pPr marL="0" indent="0">
              <a:buFontTx/>
              <a:buNone/>
              <a:defRPr>
                <a:solidFill>
                  <a:schemeClr val="bg2">
                    <a:lumMod val="50000"/>
                  </a:schemeClr>
                </a:solidFill>
              </a:defRPr>
            </a:lvl1pPr>
          </a:lstStyle>
          <a:p>
            <a:endParaRPr lang="en-GB"/>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2737679701"/>
      </p:ext>
    </p:extLst>
  </p:cSld>
  <p:clrMapOvr>
    <a:masterClrMapping/>
  </p:clrMapOvr>
</p:sldLayout>
</file>

<file path=ppt/slideLayouts/slideLayout401.xml><?xml version="1.0" encoding="utf-8"?>
<p:sldLayout xmlns:a="http://schemas.openxmlformats.org/drawingml/2006/main" xmlns:r="http://schemas.openxmlformats.org/officeDocument/2006/relationships" xmlns:p="http://schemas.openxmlformats.org/presentationml/2006/main" preserve="1" userDrawn="1">
  <p:cSld name="Timeline 1">
    <p:bg>
      <p:bgPr>
        <a:solidFill>
          <a:srgbClr val="0E2432"/>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4916FE9-A075-AC9C-299A-7EBE82C53FEC}"/>
              </a:ext>
            </a:extLst>
          </p:cNvPr>
          <p:cNvSpPr/>
          <p:nvPr userDrawn="1"/>
        </p:nvSpPr>
        <p:spPr>
          <a:xfrm rot="16200000">
            <a:off x="-8739187" y="8779059"/>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pic>
        <p:nvPicPr>
          <p:cNvPr id="6" name="Picture 5" descr="A road with white lines on a black background&#10;&#10;Description automatically generated">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09625" y="5054988"/>
            <a:ext cx="31702375" cy="10876447"/>
          </a:xfrm>
          <a:prstGeom prst="rect">
            <a:avLst/>
          </a:prstGeom>
        </p:spPr>
      </p:pic>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7" name="Oval 16">
            <a:extLst>
              <a:ext uri="{FF2B5EF4-FFF2-40B4-BE49-F238E27FC236}">
                <a16:creationId xmlns:a16="http://schemas.microsoft.com/office/drawing/2014/main" id="{85C74F18-B54F-5260-2141-D33A2DDA43C2}"/>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0" name="Text Placeholder 16">
            <a:extLst>
              <a:ext uri="{FF2B5EF4-FFF2-40B4-BE49-F238E27FC236}">
                <a16:creationId xmlns:a16="http://schemas.microsoft.com/office/drawing/2014/main" id="{CD1D93BC-4CB1-E571-2B51-BDF9AF0986A6}"/>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2" name="Text Placeholder 16">
            <a:extLst>
              <a:ext uri="{FF2B5EF4-FFF2-40B4-BE49-F238E27FC236}">
                <a16:creationId xmlns:a16="http://schemas.microsoft.com/office/drawing/2014/main" id="{4303B636-D964-8152-E43A-A9AA9CF7A364}"/>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5DC2B286-9F69-6AB8-A944-817900753C5F}"/>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956D444A-B23C-B6DD-E956-59DAB6C3F6DA}"/>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3816446C-65D2-28F4-9212-75D9C470553E}"/>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ECFA29E5-9DB0-7107-A607-BD135C12B385}"/>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3EA6FECF-FC74-F254-9072-55DD641ECC58}"/>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B77D562A-6167-B277-C254-5C90854547B6}"/>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9FE7CD3A-D7F3-E660-7B2C-DE8AAD25E870}"/>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chemeClr val="bg1"/>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2743109183"/>
      </p:ext>
    </p:extLst>
  </p:cSld>
  <p:clrMapOvr>
    <a:masterClrMapping/>
  </p:clrMapOvr>
</p:sldLayout>
</file>

<file path=ppt/slideLayouts/slideLayout402.xml><?xml version="1.0" encoding="utf-8"?>
<p:sldLayout xmlns:a="http://schemas.openxmlformats.org/drawingml/2006/main" xmlns:r="http://schemas.openxmlformats.org/officeDocument/2006/relationships" xmlns:p="http://schemas.openxmlformats.org/presentationml/2006/main" preserve="1" userDrawn="1">
  <p:cSld name="Timeline 2">
    <p:bg>
      <p:bgPr>
        <a:solidFill>
          <a:srgbClr val="FCAF17"/>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BFE55A2-27D8-36E3-C2D8-0560B2DC0C2C}"/>
              </a:ext>
            </a:extLst>
          </p:cNvPr>
          <p:cNvPicPr>
            <a:picLocks noChangeAspect="1"/>
          </p:cNvPicPr>
          <p:nvPr userDrawn="1"/>
        </p:nvPicPr>
        <p:blipFill>
          <a:blip r:embed="rId2"/>
          <a:srcRect/>
          <a:stretch/>
        </p:blipFill>
        <p:spPr>
          <a:xfrm>
            <a:off x="814648" y="5054988"/>
            <a:ext cx="31692329" cy="10876447"/>
          </a:xfrm>
          <a:prstGeom prst="rect">
            <a:avLst/>
          </a:prstGeom>
        </p:spPr>
      </p:pic>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3"/>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3" name="Text Placeholder 16">
            <a:extLst>
              <a:ext uri="{FF2B5EF4-FFF2-40B4-BE49-F238E27FC236}">
                <a16:creationId xmlns:a16="http://schemas.microsoft.com/office/drawing/2014/main" id="{02185B01-0C7D-E73E-0659-099BD8C776CF}"/>
              </a:ext>
            </a:extLst>
          </p:cNvPr>
          <p:cNvSpPr>
            <a:spLocks noGrp="1"/>
          </p:cNvSpPr>
          <p:nvPr>
            <p:ph type="body" sz="quarter" idx="30" hasCustomPrompt="1"/>
          </p:nvPr>
        </p:nvSpPr>
        <p:spPr>
          <a:xfrm>
            <a:off x="1559078" y="4417199"/>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17" name="Text Placeholder 16">
            <a:extLst>
              <a:ext uri="{FF2B5EF4-FFF2-40B4-BE49-F238E27FC236}">
                <a16:creationId xmlns:a16="http://schemas.microsoft.com/office/drawing/2014/main" id="{2DA47334-3004-00A9-4C55-184B4AF8FC22}"/>
              </a:ext>
            </a:extLst>
          </p:cNvPr>
          <p:cNvSpPr>
            <a:spLocks noGrp="1"/>
          </p:cNvSpPr>
          <p:nvPr>
            <p:ph type="body" sz="quarter" idx="31" hasCustomPrompt="1"/>
          </p:nvPr>
        </p:nvSpPr>
        <p:spPr>
          <a:xfrm>
            <a:off x="5283200" y="6984238"/>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18" name="Text Placeholder 16">
            <a:extLst>
              <a:ext uri="{FF2B5EF4-FFF2-40B4-BE49-F238E27FC236}">
                <a16:creationId xmlns:a16="http://schemas.microsoft.com/office/drawing/2014/main" id="{81C05AB9-F92A-C311-9C52-7AFD69EEABDF}"/>
              </a:ext>
            </a:extLst>
          </p:cNvPr>
          <p:cNvSpPr>
            <a:spLocks noGrp="1"/>
          </p:cNvSpPr>
          <p:nvPr>
            <p:ph type="body" sz="quarter" idx="32" hasCustomPrompt="1"/>
          </p:nvPr>
        </p:nvSpPr>
        <p:spPr>
          <a:xfrm>
            <a:off x="8312150" y="9902661"/>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19" name="Text Placeholder 16">
            <a:extLst>
              <a:ext uri="{FF2B5EF4-FFF2-40B4-BE49-F238E27FC236}">
                <a16:creationId xmlns:a16="http://schemas.microsoft.com/office/drawing/2014/main" id="{0B9289F0-48E4-9557-A898-331A1189DB6B}"/>
              </a:ext>
            </a:extLst>
          </p:cNvPr>
          <p:cNvSpPr>
            <a:spLocks noGrp="1"/>
          </p:cNvSpPr>
          <p:nvPr>
            <p:ph type="body" sz="quarter" idx="33" hasCustomPrompt="1"/>
          </p:nvPr>
        </p:nvSpPr>
        <p:spPr>
          <a:xfrm>
            <a:off x="5873750" y="13137388"/>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20" name="Text Placeholder 16">
            <a:extLst>
              <a:ext uri="{FF2B5EF4-FFF2-40B4-BE49-F238E27FC236}">
                <a16:creationId xmlns:a16="http://schemas.microsoft.com/office/drawing/2014/main" id="{B36668AC-D5D2-D945-0CF2-913BB6198843}"/>
              </a:ext>
            </a:extLst>
          </p:cNvPr>
          <p:cNvSpPr>
            <a:spLocks noGrp="1"/>
          </p:cNvSpPr>
          <p:nvPr>
            <p:ph type="body" sz="quarter" idx="34" hasCustomPrompt="1"/>
          </p:nvPr>
        </p:nvSpPr>
        <p:spPr>
          <a:xfrm>
            <a:off x="12750800" y="7279513"/>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21" name="Text Placeholder 16">
            <a:extLst>
              <a:ext uri="{FF2B5EF4-FFF2-40B4-BE49-F238E27FC236}">
                <a16:creationId xmlns:a16="http://schemas.microsoft.com/office/drawing/2014/main" id="{87451DC7-3501-196F-A00E-3E6E07B97B8A}"/>
              </a:ext>
            </a:extLst>
          </p:cNvPr>
          <p:cNvSpPr>
            <a:spLocks noGrp="1"/>
          </p:cNvSpPr>
          <p:nvPr>
            <p:ph type="body" sz="quarter" idx="35" hasCustomPrompt="1"/>
          </p:nvPr>
        </p:nvSpPr>
        <p:spPr>
          <a:xfrm>
            <a:off x="16027400" y="12330445"/>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22" name="Text Placeholder 16">
            <a:extLst>
              <a:ext uri="{FF2B5EF4-FFF2-40B4-BE49-F238E27FC236}">
                <a16:creationId xmlns:a16="http://schemas.microsoft.com/office/drawing/2014/main" id="{2328E3CE-A33E-275D-8723-FF1D7260063E}"/>
              </a:ext>
            </a:extLst>
          </p:cNvPr>
          <p:cNvSpPr>
            <a:spLocks noGrp="1"/>
          </p:cNvSpPr>
          <p:nvPr>
            <p:ph type="body" sz="quarter" idx="36" hasCustomPrompt="1"/>
          </p:nvPr>
        </p:nvSpPr>
        <p:spPr>
          <a:xfrm>
            <a:off x="19837400" y="10197936"/>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23" name="Text Placeholder 16">
            <a:extLst>
              <a:ext uri="{FF2B5EF4-FFF2-40B4-BE49-F238E27FC236}">
                <a16:creationId xmlns:a16="http://schemas.microsoft.com/office/drawing/2014/main" id="{33EAD7B7-A04C-B6A2-C4D3-4A8D71064EC0}"/>
              </a:ext>
            </a:extLst>
          </p:cNvPr>
          <p:cNvSpPr>
            <a:spLocks noGrp="1"/>
          </p:cNvSpPr>
          <p:nvPr>
            <p:ph type="body" sz="quarter" idx="37" hasCustomPrompt="1"/>
          </p:nvPr>
        </p:nvSpPr>
        <p:spPr>
          <a:xfrm>
            <a:off x="21742400" y="6688963"/>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
        <p:nvSpPr>
          <p:cNvPr id="24" name="Text Placeholder 16">
            <a:extLst>
              <a:ext uri="{FF2B5EF4-FFF2-40B4-BE49-F238E27FC236}">
                <a16:creationId xmlns:a16="http://schemas.microsoft.com/office/drawing/2014/main" id="{326ABFD4-EC4D-11D8-E6A0-687B680976BA}"/>
              </a:ext>
            </a:extLst>
          </p:cNvPr>
          <p:cNvSpPr>
            <a:spLocks noGrp="1"/>
          </p:cNvSpPr>
          <p:nvPr>
            <p:ph type="body" sz="quarter" idx="38" hasCustomPrompt="1"/>
          </p:nvPr>
        </p:nvSpPr>
        <p:spPr>
          <a:xfrm>
            <a:off x="22999700" y="13152382"/>
            <a:ext cx="4876800" cy="590550"/>
          </a:xfrm>
        </p:spPr>
        <p:txBody>
          <a:bodyPr>
            <a:noAutofit/>
          </a:bodyPr>
          <a:lstStyle>
            <a:lvl1pPr marL="0" indent="0">
              <a:buNone/>
              <a:defRPr sz="4000">
                <a:solidFill>
                  <a:srgbClr val="0E2432"/>
                </a:solidFill>
              </a:defRPr>
            </a:lvl1pPr>
            <a:lvl2pPr>
              <a:defRPr sz="4000"/>
            </a:lvl2pPr>
            <a:lvl3pPr>
              <a:defRPr sz="4000"/>
            </a:lvl3pPr>
            <a:lvl4pPr>
              <a:defRPr sz="4000"/>
            </a:lvl4pPr>
            <a:lvl5pPr>
              <a:defRPr sz="4000"/>
            </a:lvl5pPr>
          </a:lstStyle>
          <a:p>
            <a:pPr lvl="0"/>
            <a:r>
              <a:rPr lang="en-GB"/>
              <a:t>Text goes here</a:t>
            </a:r>
          </a:p>
        </p:txBody>
      </p:sp>
    </p:spTree>
    <p:extLst>
      <p:ext uri="{BB962C8B-B14F-4D97-AF65-F5344CB8AC3E}">
        <p14:creationId xmlns:p14="http://schemas.microsoft.com/office/powerpoint/2010/main" val="1709841968"/>
      </p:ext>
    </p:extLst>
  </p:cSld>
  <p:clrMapOvr>
    <a:masterClrMapping/>
  </p:clrMapOvr>
</p:sldLayout>
</file>

<file path=ppt/slideLayouts/slideLayout403.xml><?xml version="1.0" encoding="utf-8"?>
<p:sldLayout xmlns:a="http://schemas.openxmlformats.org/drawingml/2006/main" xmlns:r="http://schemas.openxmlformats.org/officeDocument/2006/relationships" xmlns:p="http://schemas.openxmlformats.org/presentationml/2006/main" preserve="1" userDrawn="1">
  <p:cSld name="Timeline 3">
    <p:bg>
      <p:bgPr>
        <a:solidFill>
          <a:srgbClr val="0E243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chemeClr val="bg1"/>
                </a:solidFill>
              </a:defRPr>
            </a:lvl1pPr>
          </a:lstStyle>
          <a:p>
            <a:r>
              <a:rPr lang="en-GB"/>
              <a:t>Click to edit Master title style</a:t>
            </a:r>
          </a:p>
        </p:txBody>
      </p:sp>
      <p:pic>
        <p:nvPicPr>
          <p:cNvPr id="4" name="Picture 3" descr="A white letter on a black background&#10;&#10;Description automatically generated">
            <a:extLst>
              <a:ext uri="{FF2B5EF4-FFF2-40B4-BE49-F238E27FC236}">
                <a16:creationId xmlns:a16="http://schemas.microsoft.com/office/drawing/2014/main" id="{46828AB7-4D6C-F292-9DE9-740E3A257746}"/>
              </a:ext>
            </a:extLst>
          </p:cNvPr>
          <p:cNvPicPr>
            <a:picLocks noChangeAspect="1"/>
          </p:cNvPicPr>
          <p:nvPr userDrawn="1"/>
        </p:nvPicPr>
        <p:blipFill>
          <a:blip r:embed="rId2"/>
          <a:stretch>
            <a:fillRect/>
          </a:stretch>
        </p:blipFill>
        <p:spPr>
          <a:xfrm>
            <a:off x="30013716" y="790575"/>
            <a:ext cx="1688658" cy="506597"/>
          </a:xfrm>
          <a:prstGeom prst="rect">
            <a:avLst/>
          </a:prstGeom>
        </p:spPr>
      </p:pic>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chemeClr val="bg1"/>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rgbClr val="0E2432"/>
          </a:solidFill>
          <a:ln w="63500" cap="sq">
            <a:solidFill>
              <a:srgbClr val="FCAF17"/>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rgbClr val="0E2432"/>
          </a:solidFill>
          <a:ln w="63500" cap="sq">
            <a:solidFill>
              <a:srgbClr val="FCAF17"/>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rgbClr val="0E2432"/>
          </a:solidFill>
          <a:ln w="63500" cap="sq">
            <a:solidFill>
              <a:srgbClr val="FCAF17"/>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FCAF17"/>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FCAF17"/>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FCAF17"/>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rgbClr val="0E2432"/>
          </a:solidFill>
          <a:ln w="63500" cap="sq">
            <a:solidFill>
              <a:srgbClr val="FCAF17"/>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rgbClr val="0E2432"/>
          </a:solidFill>
          <a:ln w="63500" cap="sq">
            <a:solidFill>
              <a:srgbClr val="FCAF17"/>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rgbClr val="0E2432"/>
          </a:solidFill>
          <a:ln w="63500" cap="sq">
            <a:solidFill>
              <a:srgbClr val="FCAF17"/>
            </a:solidFill>
          </a:ln>
        </p:spPr>
        <p:txBody>
          <a:bodyPr lIns="251999" tIns="251999" rIns="251999" bIns="251999">
            <a:noAutofit/>
          </a:bodyPr>
          <a:lstStyle>
            <a:lvl1pPr marL="0" indent="0" algn="l">
              <a:buNone/>
              <a:defRPr sz="2600" b="0" i="0">
                <a:solidFill>
                  <a:schemeClr val="bg1"/>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FCAF17"/>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FCAF17"/>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FCAF17"/>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Tree>
    <p:extLst>
      <p:ext uri="{BB962C8B-B14F-4D97-AF65-F5344CB8AC3E}">
        <p14:creationId xmlns:p14="http://schemas.microsoft.com/office/powerpoint/2010/main" val="974726015"/>
      </p:ext>
    </p:extLst>
  </p:cSld>
  <p:clrMapOvr>
    <a:masterClrMapping/>
  </p:clrMapOvr>
</p:sldLayout>
</file>

<file path=ppt/slideLayouts/slideLayout404.xml><?xml version="1.0" encoding="utf-8"?>
<p:sldLayout xmlns:a="http://schemas.openxmlformats.org/drawingml/2006/main" xmlns:r="http://schemas.openxmlformats.org/officeDocument/2006/relationships" xmlns:p="http://schemas.openxmlformats.org/presentationml/2006/main" preserve="1" userDrawn="1">
  <p:cSld name="Timeline 4">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43D77ED-836A-35A2-F002-87EEF4329A66}"/>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0E2432"/>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0E2432"/>
              </a:solidFill>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1559078" y="1562735"/>
            <a:ext cx="30892751" cy="2064769"/>
          </a:xfrm>
        </p:spPr>
        <p:txBody>
          <a:bodyPr wrap="square" lIns="0" tIns="108000" bIns="108000" anchor="b" anchorCtr="0">
            <a:spAutoFit/>
          </a:bodyPr>
          <a:lstStyle>
            <a:lvl1pPr>
              <a:lnSpc>
                <a:spcPct val="80000"/>
              </a:lnSpc>
              <a:defRPr sz="15000">
                <a:solidFill>
                  <a:srgbClr val="0E2432"/>
                </a:solidFill>
              </a:defRPr>
            </a:lvl1pPr>
          </a:lstStyle>
          <a:p>
            <a:r>
              <a:rPr lang="en-GB"/>
              <a:t>Click to edit Master title style</a:t>
            </a:r>
          </a:p>
        </p:txBody>
      </p:sp>
      <p:pic>
        <p:nvPicPr>
          <p:cNvPr id="5" name="Graphic 4" descr="Shield with solid fill">
            <a:extLst>
              <a:ext uri="{FF2B5EF4-FFF2-40B4-BE49-F238E27FC236}">
                <a16:creationId xmlns:a16="http://schemas.microsoft.com/office/drawing/2014/main" id="{938572DB-3710-710C-A68E-22C7A59DCA2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8" name="Text Placeholder 14">
            <a:extLst>
              <a:ext uri="{FF2B5EF4-FFF2-40B4-BE49-F238E27FC236}">
                <a16:creationId xmlns:a16="http://schemas.microsoft.com/office/drawing/2014/main" id="{1DAFAA10-001D-6150-9F09-6B372C29D7C3}"/>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rgbClr val="0E2432"/>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20" name="Title 1">
            <a:extLst>
              <a:ext uri="{FF2B5EF4-FFF2-40B4-BE49-F238E27FC236}">
                <a16:creationId xmlns:a16="http://schemas.microsoft.com/office/drawing/2014/main" id="{95FF7211-2116-C6A3-5B13-E5FDF806D750}"/>
              </a:ext>
            </a:extLst>
          </p:cNvPr>
          <p:cNvSpPr txBox="1">
            <a:spLocks/>
          </p:cNvSpPr>
          <p:nvPr userDrawn="1"/>
        </p:nvSpPr>
        <p:spPr>
          <a:xfrm>
            <a:off x="188020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SEP</a:t>
            </a:r>
          </a:p>
        </p:txBody>
      </p:sp>
      <p:sp>
        <p:nvSpPr>
          <p:cNvPr id="21" name="Title 1">
            <a:extLst>
              <a:ext uri="{FF2B5EF4-FFF2-40B4-BE49-F238E27FC236}">
                <a16:creationId xmlns:a16="http://schemas.microsoft.com/office/drawing/2014/main" id="{88278AD5-AA66-192E-6D22-9119275C1F48}"/>
              </a:ext>
            </a:extLst>
          </p:cNvPr>
          <p:cNvSpPr txBox="1">
            <a:spLocks/>
          </p:cNvSpPr>
          <p:nvPr userDrawn="1"/>
        </p:nvSpPr>
        <p:spPr>
          <a:xfrm>
            <a:off x="4393697"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OCT</a:t>
            </a:r>
          </a:p>
        </p:txBody>
      </p:sp>
      <p:sp>
        <p:nvSpPr>
          <p:cNvPr id="22" name="Title 1">
            <a:extLst>
              <a:ext uri="{FF2B5EF4-FFF2-40B4-BE49-F238E27FC236}">
                <a16:creationId xmlns:a16="http://schemas.microsoft.com/office/drawing/2014/main" id="{91A45329-1B7B-C1F8-13D5-25AA35C38F57}"/>
              </a:ext>
            </a:extLst>
          </p:cNvPr>
          <p:cNvSpPr txBox="1">
            <a:spLocks/>
          </p:cNvSpPr>
          <p:nvPr userDrawn="1"/>
        </p:nvSpPr>
        <p:spPr>
          <a:xfrm>
            <a:off x="6907186"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NOV</a:t>
            </a:r>
          </a:p>
        </p:txBody>
      </p:sp>
      <p:sp>
        <p:nvSpPr>
          <p:cNvPr id="23" name="Title 1">
            <a:extLst>
              <a:ext uri="{FF2B5EF4-FFF2-40B4-BE49-F238E27FC236}">
                <a16:creationId xmlns:a16="http://schemas.microsoft.com/office/drawing/2014/main" id="{19834DDA-0405-AD4D-8DAB-33DEADB55DE0}"/>
              </a:ext>
            </a:extLst>
          </p:cNvPr>
          <p:cNvSpPr txBox="1">
            <a:spLocks/>
          </p:cNvSpPr>
          <p:nvPr userDrawn="1"/>
        </p:nvSpPr>
        <p:spPr>
          <a:xfrm>
            <a:off x="9420675"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DEC</a:t>
            </a:r>
          </a:p>
        </p:txBody>
      </p:sp>
      <p:sp>
        <p:nvSpPr>
          <p:cNvPr id="24" name="Title 1">
            <a:extLst>
              <a:ext uri="{FF2B5EF4-FFF2-40B4-BE49-F238E27FC236}">
                <a16:creationId xmlns:a16="http://schemas.microsoft.com/office/drawing/2014/main" id="{EA57F360-89D9-162F-D419-2B430D667F4F}"/>
              </a:ext>
            </a:extLst>
          </p:cNvPr>
          <p:cNvSpPr txBox="1">
            <a:spLocks/>
          </p:cNvSpPr>
          <p:nvPr userDrawn="1"/>
        </p:nvSpPr>
        <p:spPr>
          <a:xfrm>
            <a:off x="16961142"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MAR</a:t>
            </a:r>
          </a:p>
        </p:txBody>
      </p:sp>
      <p:sp>
        <p:nvSpPr>
          <p:cNvPr id="25" name="Title 1">
            <a:extLst>
              <a:ext uri="{FF2B5EF4-FFF2-40B4-BE49-F238E27FC236}">
                <a16:creationId xmlns:a16="http://schemas.microsoft.com/office/drawing/2014/main" id="{D59F609A-AB81-0368-3DAD-78ACFB5A3440}"/>
              </a:ext>
            </a:extLst>
          </p:cNvPr>
          <p:cNvSpPr txBox="1">
            <a:spLocks/>
          </p:cNvSpPr>
          <p:nvPr userDrawn="1"/>
        </p:nvSpPr>
        <p:spPr>
          <a:xfrm>
            <a:off x="11934164"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JAN</a:t>
            </a:r>
          </a:p>
        </p:txBody>
      </p:sp>
      <p:sp>
        <p:nvSpPr>
          <p:cNvPr id="26" name="Title 1">
            <a:extLst>
              <a:ext uri="{FF2B5EF4-FFF2-40B4-BE49-F238E27FC236}">
                <a16:creationId xmlns:a16="http://schemas.microsoft.com/office/drawing/2014/main" id="{1AC6214A-B773-E52B-046E-D1CBA7AC279D}"/>
              </a:ext>
            </a:extLst>
          </p:cNvPr>
          <p:cNvSpPr txBox="1">
            <a:spLocks/>
          </p:cNvSpPr>
          <p:nvPr userDrawn="1"/>
        </p:nvSpPr>
        <p:spPr>
          <a:xfrm>
            <a:off x="1444765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FEB</a:t>
            </a:r>
          </a:p>
        </p:txBody>
      </p:sp>
      <p:sp>
        <p:nvSpPr>
          <p:cNvPr id="27" name="Title 1">
            <a:extLst>
              <a:ext uri="{FF2B5EF4-FFF2-40B4-BE49-F238E27FC236}">
                <a16:creationId xmlns:a16="http://schemas.microsoft.com/office/drawing/2014/main" id="{FF2C5DC8-AE88-483B-F0F7-8E506CCE3B55}"/>
              </a:ext>
            </a:extLst>
          </p:cNvPr>
          <p:cNvSpPr txBox="1">
            <a:spLocks/>
          </p:cNvSpPr>
          <p:nvPr userDrawn="1"/>
        </p:nvSpPr>
        <p:spPr>
          <a:xfrm>
            <a:off x="19474631"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APR</a:t>
            </a:r>
          </a:p>
        </p:txBody>
      </p:sp>
      <p:sp>
        <p:nvSpPr>
          <p:cNvPr id="28" name="Title 1">
            <a:extLst>
              <a:ext uri="{FF2B5EF4-FFF2-40B4-BE49-F238E27FC236}">
                <a16:creationId xmlns:a16="http://schemas.microsoft.com/office/drawing/2014/main" id="{E1E209E4-A4DC-B107-54DD-FA7E73B2E69A}"/>
              </a:ext>
            </a:extLst>
          </p:cNvPr>
          <p:cNvSpPr txBox="1">
            <a:spLocks/>
          </p:cNvSpPr>
          <p:nvPr userDrawn="1"/>
        </p:nvSpPr>
        <p:spPr>
          <a:xfrm>
            <a:off x="21988120"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MAY</a:t>
            </a:r>
          </a:p>
        </p:txBody>
      </p:sp>
      <p:sp>
        <p:nvSpPr>
          <p:cNvPr id="29" name="Title 1">
            <a:extLst>
              <a:ext uri="{FF2B5EF4-FFF2-40B4-BE49-F238E27FC236}">
                <a16:creationId xmlns:a16="http://schemas.microsoft.com/office/drawing/2014/main" id="{E5AC05D0-ED3E-6B4A-BAF6-03835D588A59}"/>
              </a:ext>
            </a:extLst>
          </p:cNvPr>
          <p:cNvSpPr txBox="1">
            <a:spLocks/>
          </p:cNvSpPr>
          <p:nvPr userDrawn="1"/>
        </p:nvSpPr>
        <p:spPr>
          <a:xfrm>
            <a:off x="24501609"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JUN</a:t>
            </a:r>
          </a:p>
        </p:txBody>
      </p:sp>
      <p:sp>
        <p:nvSpPr>
          <p:cNvPr id="30" name="Title 1">
            <a:extLst>
              <a:ext uri="{FF2B5EF4-FFF2-40B4-BE49-F238E27FC236}">
                <a16:creationId xmlns:a16="http://schemas.microsoft.com/office/drawing/2014/main" id="{EC0B9D29-56AD-6240-5AB2-30A14FB483F3}"/>
              </a:ext>
            </a:extLst>
          </p:cNvPr>
          <p:cNvSpPr txBox="1">
            <a:spLocks/>
          </p:cNvSpPr>
          <p:nvPr userDrawn="1"/>
        </p:nvSpPr>
        <p:spPr>
          <a:xfrm>
            <a:off x="27015098"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JUL</a:t>
            </a:r>
          </a:p>
        </p:txBody>
      </p:sp>
      <p:sp>
        <p:nvSpPr>
          <p:cNvPr id="31" name="Title 1">
            <a:extLst>
              <a:ext uri="{FF2B5EF4-FFF2-40B4-BE49-F238E27FC236}">
                <a16:creationId xmlns:a16="http://schemas.microsoft.com/office/drawing/2014/main" id="{099AA17F-9299-481D-FE73-85ECEC29DE10}"/>
              </a:ext>
            </a:extLst>
          </p:cNvPr>
          <p:cNvSpPr txBox="1">
            <a:spLocks/>
          </p:cNvSpPr>
          <p:nvPr userDrawn="1"/>
        </p:nvSpPr>
        <p:spPr>
          <a:xfrm>
            <a:off x="29528583" y="6578895"/>
            <a:ext cx="1793319" cy="1301483"/>
          </a:xfrm>
          <a:prstGeom prst="rect">
            <a:avLst/>
          </a:prstGeom>
        </p:spPr>
        <p:txBody>
          <a:bodyPr vert="horz" wrap="square" lIns="0" tIns="108000" rIns="0" bIns="108000" rtlCol="0" anchor="b" anchorCtr="0">
            <a:spAutoFit/>
          </a:bodyPr>
          <a:lstStyle>
            <a:lvl1pPr algn="l" defTabSz="2438430" rtl="0" eaLnBrk="1" latinLnBrk="0" hangingPunct="1">
              <a:lnSpc>
                <a:spcPct val="80000"/>
              </a:lnSpc>
              <a:spcBef>
                <a:spcPct val="0"/>
              </a:spcBef>
              <a:buNone/>
              <a:defRPr sz="15000" b="1" i="0" kern="1200">
                <a:solidFill>
                  <a:schemeClr val="bg1"/>
                </a:solidFill>
                <a:latin typeface="Apricus Black" pitchFamily="2" charset="0"/>
                <a:ea typeface="+mj-ea"/>
                <a:cs typeface="+mj-cs"/>
              </a:defRPr>
            </a:lvl1pPr>
          </a:lstStyle>
          <a:p>
            <a:pPr algn="ctr"/>
            <a:r>
              <a:rPr lang="en-GB" sz="8800">
                <a:solidFill>
                  <a:srgbClr val="0E2432"/>
                </a:solidFill>
              </a:rPr>
              <a:t>AUG</a:t>
            </a:r>
          </a:p>
        </p:txBody>
      </p:sp>
      <p:cxnSp>
        <p:nvCxnSpPr>
          <p:cNvPr id="17" name="Straight Connector 16">
            <a:extLst>
              <a:ext uri="{FF2B5EF4-FFF2-40B4-BE49-F238E27FC236}">
                <a16:creationId xmlns:a16="http://schemas.microsoft.com/office/drawing/2014/main" id="{E512683D-13D4-CA2B-F82F-BAEE0ED7B026}"/>
              </a:ext>
            </a:extLst>
          </p:cNvPr>
          <p:cNvCxnSpPr>
            <a:cxnSpLocks/>
          </p:cNvCxnSpPr>
          <p:nvPr userDrawn="1"/>
        </p:nvCxnSpPr>
        <p:spPr>
          <a:xfrm>
            <a:off x="403818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1F47EEF-67F1-315B-357A-1F4FF768B99A}"/>
              </a:ext>
            </a:extLst>
          </p:cNvPr>
          <p:cNvCxnSpPr>
            <a:cxnSpLocks/>
          </p:cNvCxnSpPr>
          <p:nvPr userDrawn="1"/>
        </p:nvCxnSpPr>
        <p:spPr>
          <a:xfrm>
            <a:off x="655069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D24DE028-9FF9-C68E-4A5A-B701F7F765F8}"/>
              </a:ext>
            </a:extLst>
          </p:cNvPr>
          <p:cNvCxnSpPr>
            <a:cxnSpLocks/>
          </p:cNvCxnSpPr>
          <p:nvPr userDrawn="1"/>
        </p:nvCxnSpPr>
        <p:spPr>
          <a:xfrm>
            <a:off x="906319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60AD5-5BF3-DF4A-3A24-A5F99FD0E60C}"/>
              </a:ext>
            </a:extLst>
          </p:cNvPr>
          <p:cNvCxnSpPr>
            <a:cxnSpLocks/>
          </p:cNvCxnSpPr>
          <p:nvPr userDrawn="1"/>
        </p:nvCxnSpPr>
        <p:spPr>
          <a:xfrm>
            <a:off x="1157570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DA6FE28-BB38-6329-6884-382FA3D271D1}"/>
              </a:ext>
            </a:extLst>
          </p:cNvPr>
          <p:cNvCxnSpPr>
            <a:cxnSpLocks/>
          </p:cNvCxnSpPr>
          <p:nvPr userDrawn="1"/>
        </p:nvCxnSpPr>
        <p:spPr>
          <a:xfrm>
            <a:off x="1408821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AD7A966D-955D-06FD-FE17-D8D18A23C359}"/>
              </a:ext>
            </a:extLst>
          </p:cNvPr>
          <p:cNvCxnSpPr>
            <a:cxnSpLocks/>
          </p:cNvCxnSpPr>
          <p:nvPr userDrawn="1"/>
        </p:nvCxnSpPr>
        <p:spPr>
          <a:xfrm>
            <a:off x="16600722"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D024D49-7A08-3B14-16C2-E4D0855B333C}"/>
              </a:ext>
            </a:extLst>
          </p:cNvPr>
          <p:cNvCxnSpPr>
            <a:cxnSpLocks/>
          </p:cNvCxnSpPr>
          <p:nvPr userDrawn="1"/>
        </p:nvCxnSpPr>
        <p:spPr>
          <a:xfrm>
            <a:off x="19113230"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AECDB8A-B86B-B274-C72C-E43865592056}"/>
              </a:ext>
            </a:extLst>
          </p:cNvPr>
          <p:cNvCxnSpPr>
            <a:cxnSpLocks/>
          </p:cNvCxnSpPr>
          <p:nvPr userDrawn="1"/>
        </p:nvCxnSpPr>
        <p:spPr>
          <a:xfrm>
            <a:off x="21625738"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A17B7A9-4549-9D7A-6C1C-AB7E848EDA68}"/>
              </a:ext>
            </a:extLst>
          </p:cNvPr>
          <p:cNvCxnSpPr>
            <a:cxnSpLocks/>
          </p:cNvCxnSpPr>
          <p:nvPr userDrawn="1"/>
        </p:nvCxnSpPr>
        <p:spPr>
          <a:xfrm>
            <a:off x="24138246"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5FC1A0-96BC-1752-ECA5-767D60E18F83}"/>
              </a:ext>
            </a:extLst>
          </p:cNvPr>
          <p:cNvCxnSpPr>
            <a:cxnSpLocks/>
          </p:cNvCxnSpPr>
          <p:nvPr userDrawn="1"/>
        </p:nvCxnSpPr>
        <p:spPr>
          <a:xfrm>
            <a:off x="26650754"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52F8FF8-324C-863E-C8BA-25859834CF33}"/>
              </a:ext>
            </a:extLst>
          </p:cNvPr>
          <p:cNvCxnSpPr>
            <a:cxnSpLocks/>
          </p:cNvCxnSpPr>
          <p:nvPr userDrawn="1"/>
        </p:nvCxnSpPr>
        <p:spPr>
          <a:xfrm>
            <a:off x="29163263" y="6120838"/>
            <a:ext cx="0" cy="11036015"/>
          </a:xfrm>
          <a:prstGeom prst="line">
            <a:avLst/>
          </a:prstGeom>
          <a:ln w="50800">
            <a:solidFill>
              <a:srgbClr val="0E2432"/>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46109D6-E9EA-0675-E229-0819F36B2875}"/>
              </a:ext>
            </a:extLst>
          </p:cNvPr>
          <p:cNvCxnSpPr>
            <a:cxnSpLocks/>
          </p:cNvCxnSpPr>
          <p:nvPr userDrawn="1"/>
        </p:nvCxnSpPr>
        <p:spPr>
          <a:xfrm>
            <a:off x="1547354" y="5885576"/>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7A95C1AC-99C8-73DD-CB1D-84174320FFBA}"/>
              </a:ext>
            </a:extLst>
          </p:cNvPr>
          <p:cNvCxnSpPr>
            <a:cxnSpLocks/>
          </p:cNvCxnSpPr>
          <p:nvPr userDrawn="1"/>
        </p:nvCxnSpPr>
        <p:spPr>
          <a:xfrm flipH="1">
            <a:off x="1514586" y="5923648"/>
            <a:ext cx="30187788" cy="0"/>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E95F491-2E58-17D9-643B-1715F3EF5D70}"/>
              </a:ext>
            </a:extLst>
          </p:cNvPr>
          <p:cNvCxnSpPr>
            <a:cxnSpLocks/>
          </p:cNvCxnSpPr>
          <p:nvPr userDrawn="1"/>
        </p:nvCxnSpPr>
        <p:spPr>
          <a:xfrm>
            <a:off x="31666749" y="5885364"/>
            <a:ext cx="0" cy="615171"/>
          </a:xfrm>
          <a:prstGeom prst="line">
            <a:avLst/>
          </a:prstGeom>
          <a:ln w="76200">
            <a:solidFill>
              <a:srgbClr val="0E2432"/>
            </a:solidFill>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B963CF62-E091-7122-0BAA-EB401E521020}"/>
              </a:ext>
            </a:extLst>
          </p:cNvPr>
          <p:cNvSpPr/>
          <p:nvPr userDrawn="1"/>
        </p:nvSpPr>
        <p:spPr>
          <a:xfrm>
            <a:off x="1693888"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96282F0D-B8C7-252B-0909-8364A413D873}"/>
              </a:ext>
            </a:extLst>
          </p:cNvPr>
          <p:cNvSpPr/>
          <p:nvPr userDrawn="1"/>
        </p:nvSpPr>
        <p:spPr>
          <a:xfrm>
            <a:off x="4204303"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A80EB85E-1BE5-753F-F267-3A2DA7A1C937}"/>
              </a:ext>
            </a:extLst>
          </p:cNvPr>
          <p:cNvSpPr/>
          <p:nvPr userDrawn="1"/>
        </p:nvSpPr>
        <p:spPr>
          <a:xfrm>
            <a:off x="6714718"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44B8D2ED-5664-07C5-A95A-DC922B36F85B}"/>
              </a:ext>
            </a:extLst>
          </p:cNvPr>
          <p:cNvSpPr/>
          <p:nvPr userDrawn="1"/>
        </p:nvSpPr>
        <p:spPr>
          <a:xfrm>
            <a:off x="9225133"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61BF40E9-CA47-9AFE-F623-377F7067676A}"/>
              </a:ext>
            </a:extLst>
          </p:cNvPr>
          <p:cNvSpPr/>
          <p:nvPr userDrawn="1"/>
        </p:nvSpPr>
        <p:spPr>
          <a:xfrm>
            <a:off x="11735548"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0189DCDF-6E0C-2316-5720-BF8C2D44F402}"/>
              </a:ext>
            </a:extLst>
          </p:cNvPr>
          <p:cNvSpPr/>
          <p:nvPr userDrawn="1"/>
        </p:nvSpPr>
        <p:spPr>
          <a:xfrm>
            <a:off x="14245963"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B066AD56-4486-362B-1902-765A0530C55A}"/>
              </a:ext>
            </a:extLst>
          </p:cNvPr>
          <p:cNvSpPr/>
          <p:nvPr userDrawn="1"/>
        </p:nvSpPr>
        <p:spPr>
          <a:xfrm>
            <a:off x="16756378"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24472841-1A3C-9C13-9F7D-B174D53CD42C}"/>
              </a:ext>
            </a:extLst>
          </p:cNvPr>
          <p:cNvSpPr/>
          <p:nvPr userDrawn="1"/>
        </p:nvSpPr>
        <p:spPr>
          <a:xfrm>
            <a:off x="19266793"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0FBB6FC5-31BD-DF91-105C-49157333E910}"/>
              </a:ext>
            </a:extLst>
          </p:cNvPr>
          <p:cNvSpPr/>
          <p:nvPr userDrawn="1"/>
        </p:nvSpPr>
        <p:spPr>
          <a:xfrm>
            <a:off x="21777208"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DD32047A-D850-00A8-7980-B93815321894}"/>
              </a:ext>
            </a:extLst>
          </p:cNvPr>
          <p:cNvSpPr/>
          <p:nvPr userDrawn="1"/>
        </p:nvSpPr>
        <p:spPr>
          <a:xfrm>
            <a:off x="24287623"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3C05378F-40A3-0CD9-CA09-5664EB2CBDB3}"/>
              </a:ext>
            </a:extLst>
          </p:cNvPr>
          <p:cNvSpPr/>
          <p:nvPr userDrawn="1"/>
        </p:nvSpPr>
        <p:spPr>
          <a:xfrm>
            <a:off x="26798038"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CAEA323E-051A-8EF8-BAF3-F81575618551}"/>
              </a:ext>
            </a:extLst>
          </p:cNvPr>
          <p:cNvSpPr/>
          <p:nvPr userDrawn="1"/>
        </p:nvSpPr>
        <p:spPr>
          <a:xfrm>
            <a:off x="29308454" y="6104874"/>
            <a:ext cx="2188164" cy="42466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 Placeholder 77">
            <a:extLst>
              <a:ext uri="{FF2B5EF4-FFF2-40B4-BE49-F238E27FC236}">
                <a16:creationId xmlns:a16="http://schemas.microsoft.com/office/drawing/2014/main" id="{6EA7D9E7-930E-8E3B-4434-06D4A517A180}"/>
              </a:ext>
            </a:extLst>
          </p:cNvPr>
          <p:cNvSpPr>
            <a:spLocks noGrp="1"/>
          </p:cNvSpPr>
          <p:nvPr>
            <p:ph type="body" sz="quarter" idx="11" hasCustomPrompt="1"/>
          </p:nvPr>
        </p:nvSpPr>
        <p:spPr>
          <a:xfrm>
            <a:off x="1547813" y="4114801"/>
            <a:ext cx="30154561" cy="1489164"/>
          </a:xfrm>
        </p:spPr>
        <p:txBody>
          <a:bodyPr>
            <a:noAutofit/>
          </a:bodyPr>
          <a:lstStyle>
            <a:lvl1pPr marL="0" indent="0" algn="ctr">
              <a:buNone/>
              <a:defRPr sz="9600" b="0" i="0">
                <a:solidFill>
                  <a:srgbClr val="0E2432"/>
                </a:solidFill>
                <a:latin typeface="Apricus"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20XX</a:t>
            </a:r>
          </a:p>
        </p:txBody>
      </p:sp>
      <p:sp>
        <p:nvSpPr>
          <p:cNvPr id="79" name="Text Placeholder 77">
            <a:extLst>
              <a:ext uri="{FF2B5EF4-FFF2-40B4-BE49-F238E27FC236}">
                <a16:creationId xmlns:a16="http://schemas.microsoft.com/office/drawing/2014/main" id="{78A034E5-4974-7693-A8CC-E097217D9FAA}"/>
              </a:ext>
            </a:extLst>
          </p:cNvPr>
          <p:cNvSpPr>
            <a:spLocks noGrp="1"/>
          </p:cNvSpPr>
          <p:nvPr>
            <p:ph type="body" sz="quarter" idx="12" hasCustomPrompt="1"/>
          </p:nvPr>
        </p:nvSpPr>
        <p:spPr>
          <a:xfrm>
            <a:off x="1679098" y="8034599"/>
            <a:ext cx="4673242" cy="1709403"/>
          </a:xfrm>
          <a:solidFill>
            <a:schemeClr val="bg1"/>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0" name="Text Placeholder 77">
            <a:extLst>
              <a:ext uri="{FF2B5EF4-FFF2-40B4-BE49-F238E27FC236}">
                <a16:creationId xmlns:a16="http://schemas.microsoft.com/office/drawing/2014/main" id="{92CD2750-99E9-7064-5936-5CA4AE73D0DE}"/>
              </a:ext>
            </a:extLst>
          </p:cNvPr>
          <p:cNvSpPr>
            <a:spLocks noGrp="1"/>
          </p:cNvSpPr>
          <p:nvPr>
            <p:ph type="body" sz="quarter" idx="13" hasCustomPrompt="1"/>
          </p:nvPr>
        </p:nvSpPr>
        <p:spPr>
          <a:xfrm>
            <a:off x="1679098" y="10145549"/>
            <a:ext cx="4673242" cy="1709403"/>
          </a:xfrm>
          <a:solidFill>
            <a:schemeClr val="bg1"/>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1" name="Text Placeholder 77">
            <a:extLst>
              <a:ext uri="{FF2B5EF4-FFF2-40B4-BE49-F238E27FC236}">
                <a16:creationId xmlns:a16="http://schemas.microsoft.com/office/drawing/2014/main" id="{8D5737B0-C377-0818-AC2F-A2419C382BD7}"/>
              </a:ext>
            </a:extLst>
          </p:cNvPr>
          <p:cNvSpPr>
            <a:spLocks noGrp="1"/>
          </p:cNvSpPr>
          <p:nvPr>
            <p:ph type="body" sz="quarter" idx="14" hasCustomPrompt="1"/>
          </p:nvPr>
        </p:nvSpPr>
        <p:spPr>
          <a:xfrm>
            <a:off x="1674220" y="12274328"/>
            <a:ext cx="4673242" cy="1709403"/>
          </a:xfrm>
          <a:solidFill>
            <a:schemeClr val="bg1"/>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2" name="Text Placeholder 77">
            <a:extLst>
              <a:ext uri="{FF2B5EF4-FFF2-40B4-BE49-F238E27FC236}">
                <a16:creationId xmlns:a16="http://schemas.microsoft.com/office/drawing/2014/main" id="{B145B479-75CB-F633-7642-1EBB8BD88B33}"/>
              </a:ext>
            </a:extLst>
          </p:cNvPr>
          <p:cNvSpPr>
            <a:spLocks noGrp="1"/>
          </p:cNvSpPr>
          <p:nvPr>
            <p:ph type="body" sz="quarter" idx="15" hasCustomPrompt="1"/>
          </p:nvPr>
        </p:nvSpPr>
        <p:spPr>
          <a:xfrm>
            <a:off x="6747917" y="8034599"/>
            <a:ext cx="4673242" cy="1709403"/>
          </a:xfrm>
          <a:solidFill>
            <a:srgbClr val="FCAF17"/>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3" name="Text Placeholder 77">
            <a:extLst>
              <a:ext uri="{FF2B5EF4-FFF2-40B4-BE49-F238E27FC236}">
                <a16:creationId xmlns:a16="http://schemas.microsoft.com/office/drawing/2014/main" id="{6C922559-3A40-4802-0548-3B58FE79EE28}"/>
              </a:ext>
            </a:extLst>
          </p:cNvPr>
          <p:cNvSpPr>
            <a:spLocks noGrp="1"/>
          </p:cNvSpPr>
          <p:nvPr>
            <p:ph type="body" sz="quarter" idx="16" hasCustomPrompt="1"/>
          </p:nvPr>
        </p:nvSpPr>
        <p:spPr>
          <a:xfrm>
            <a:off x="6747917" y="10145549"/>
            <a:ext cx="4673242" cy="1709403"/>
          </a:xfrm>
          <a:solidFill>
            <a:srgbClr val="FCAF17"/>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4" name="Text Placeholder 77">
            <a:extLst>
              <a:ext uri="{FF2B5EF4-FFF2-40B4-BE49-F238E27FC236}">
                <a16:creationId xmlns:a16="http://schemas.microsoft.com/office/drawing/2014/main" id="{2808023A-361E-5869-BA03-A3FF4DE707F0}"/>
              </a:ext>
            </a:extLst>
          </p:cNvPr>
          <p:cNvSpPr>
            <a:spLocks noGrp="1"/>
          </p:cNvSpPr>
          <p:nvPr>
            <p:ph type="body" sz="quarter" idx="17" hasCustomPrompt="1"/>
          </p:nvPr>
        </p:nvSpPr>
        <p:spPr>
          <a:xfrm>
            <a:off x="6747917" y="12274328"/>
            <a:ext cx="4673242" cy="1709403"/>
          </a:xfrm>
          <a:solidFill>
            <a:srgbClr val="FCAF17"/>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5" name="Text Placeholder 77">
            <a:extLst>
              <a:ext uri="{FF2B5EF4-FFF2-40B4-BE49-F238E27FC236}">
                <a16:creationId xmlns:a16="http://schemas.microsoft.com/office/drawing/2014/main" id="{44651472-1F7D-798E-5214-22CB8C854A81}"/>
              </a:ext>
            </a:extLst>
          </p:cNvPr>
          <p:cNvSpPr>
            <a:spLocks noGrp="1"/>
          </p:cNvSpPr>
          <p:nvPr>
            <p:ph type="body" sz="quarter" idx="18" hasCustomPrompt="1"/>
          </p:nvPr>
        </p:nvSpPr>
        <p:spPr>
          <a:xfrm>
            <a:off x="11770318" y="8034599"/>
            <a:ext cx="2167003" cy="1709403"/>
          </a:xfrm>
          <a:solidFill>
            <a:schemeClr val="bg1"/>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lvl="0"/>
            <a:r>
              <a:rPr lang="en-GB"/>
              <a:t>Text goes here</a:t>
            </a:r>
          </a:p>
        </p:txBody>
      </p:sp>
      <p:sp>
        <p:nvSpPr>
          <p:cNvPr id="86" name="Text Placeholder 77">
            <a:extLst>
              <a:ext uri="{FF2B5EF4-FFF2-40B4-BE49-F238E27FC236}">
                <a16:creationId xmlns:a16="http://schemas.microsoft.com/office/drawing/2014/main" id="{F8FEB09A-F6FA-6821-4D0D-67515F755BFE}"/>
              </a:ext>
            </a:extLst>
          </p:cNvPr>
          <p:cNvSpPr>
            <a:spLocks noGrp="1"/>
          </p:cNvSpPr>
          <p:nvPr>
            <p:ph type="body" sz="quarter" idx="19" hasCustomPrompt="1"/>
          </p:nvPr>
        </p:nvSpPr>
        <p:spPr>
          <a:xfrm>
            <a:off x="11770318" y="10145549"/>
            <a:ext cx="2167003" cy="1709403"/>
          </a:xfrm>
          <a:solidFill>
            <a:schemeClr val="bg1"/>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7" name="Text Placeholder 77">
            <a:extLst>
              <a:ext uri="{FF2B5EF4-FFF2-40B4-BE49-F238E27FC236}">
                <a16:creationId xmlns:a16="http://schemas.microsoft.com/office/drawing/2014/main" id="{25A61472-1853-69B8-1845-A12B0E6ACDF3}"/>
              </a:ext>
            </a:extLst>
          </p:cNvPr>
          <p:cNvSpPr>
            <a:spLocks noGrp="1"/>
          </p:cNvSpPr>
          <p:nvPr>
            <p:ph type="body" sz="quarter" idx="20" hasCustomPrompt="1"/>
          </p:nvPr>
        </p:nvSpPr>
        <p:spPr>
          <a:xfrm>
            <a:off x="11765440" y="12274328"/>
            <a:ext cx="2167003" cy="1709403"/>
          </a:xfrm>
          <a:solidFill>
            <a:schemeClr val="bg1"/>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8" name="Text Placeholder 77">
            <a:extLst>
              <a:ext uri="{FF2B5EF4-FFF2-40B4-BE49-F238E27FC236}">
                <a16:creationId xmlns:a16="http://schemas.microsoft.com/office/drawing/2014/main" id="{5CF4A0D6-01C6-37AB-3CAC-42B0E8880FF3}"/>
              </a:ext>
            </a:extLst>
          </p:cNvPr>
          <p:cNvSpPr>
            <a:spLocks noGrp="1"/>
          </p:cNvSpPr>
          <p:nvPr>
            <p:ph type="body" sz="quarter" idx="21" hasCustomPrompt="1"/>
          </p:nvPr>
        </p:nvSpPr>
        <p:spPr>
          <a:xfrm>
            <a:off x="14267124" y="8034599"/>
            <a:ext cx="2167003" cy="1709403"/>
          </a:xfrm>
          <a:solidFill>
            <a:srgbClr val="FCAF17"/>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89" name="Text Placeholder 77">
            <a:extLst>
              <a:ext uri="{FF2B5EF4-FFF2-40B4-BE49-F238E27FC236}">
                <a16:creationId xmlns:a16="http://schemas.microsoft.com/office/drawing/2014/main" id="{AD6D4DD4-934C-4FC3-FB47-CC41F4BF6064}"/>
              </a:ext>
            </a:extLst>
          </p:cNvPr>
          <p:cNvSpPr>
            <a:spLocks noGrp="1"/>
          </p:cNvSpPr>
          <p:nvPr>
            <p:ph type="body" sz="quarter" idx="22" hasCustomPrompt="1"/>
          </p:nvPr>
        </p:nvSpPr>
        <p:spPr>
          <a:xfrm>
            <a:off x="14267124" y="10145549"/>
            <a:ext cx="2167003" cy="1709403"/>
          </a:xfrm>
          <a:solidFill>
            <a:srgbClr val="FCAF17"/>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sp>
        <p:nvSpPr>
          <p:cNvPr id="90" name="Text Placeholder 77">
            <a:extLst>
              <a:ext uri="{FF2B5EF4-FFF2-40B4-BE49-F238E27FC236}">
                <a16:creationId xmlns:a16="http://schemas.microsoft.com/office/drawing/2014/main" id="{C993EE36-F86A-072F-6914-17F840DB7BAD}"/>
              </a:ext>
            </a:extLst>
          </p:cNvPr>
          <p:cNvSpPr>
            <a:spLocks noGrp="1"/>
          </p:cNvSpPr>
          <p:nvPr>
            <p:ph type="body" sz="quarter" idx="23" hasCustomPrompt="1"/>
          </p:nvPr>
        </p:nvSpPr>
        <p:spPr>
          <a:xfrm>
            <a:off x="14267124" y="12274328"/>
            <a:ext cx="2167003" cy="1709403"/>
          </a:xfrm>
          <a:solidFill>
            <a:srgbClr val="FCAF17"/>
          </a:solidFill>
          <a:ln w="63500" cap="sq">
            <a:solidFill>
              <a:srgbClr val="FCAF17"/>
            </a:solidFill>
          </a:ln>
        </p:spPr>
        <p:txBody>
          <a:bodyPr lIns="251999" tIns="251999" rIns="251999" bIns="251999">
            <a:noAutofit/>
          </a:bodyPr>
          <a:lstStyle>
            <a:lvl1pPr marL="0" indent="0" algn="l">
              <a:buNone/>
              <a:defRPr sz="2600" b="0" i="0">
                <a:solidFill>
                  <a:srgbClr val="0E2432"/>
                </a:solidFill>
                <a:latin typeface="Roboto" panose="02000000000000000000" pitchFamily="2" charset="0"/>
                <a:ea typeface="Roboto" panose="02000000000000000000" pitchFamily="2" charset="0"/>
                <a:cs typeface="Roboto" panose="02000000000000000000" pitchFamily="2" charset="0"/>
              </a:defRPr>
            </a:lvl1pPr>
            <a:lvl2pPr>
              <a:defRPr sz="4800">
                <a:solidFill>
                  <a:schemeClr val="bg1"/>
                </a:solidFill>
              </a:defRPr>
            </a:lvl2pPr>
            <a:lvl3pPr>
              <a:defRPr sz="4800">
                <a:solidFill>
                  <a:schemeClr val="bg1"/>
                </a:solidFill>
              </a:defRPr>
            </a:lvl3pPr>
            <a:lvl4pPr>
              <a:defRPr sz="4800">
                <a:solidFill>
                  <a:schemeClr val="bg1"/>
                </a:solidFill>
              </a:defRPr>
            </a:lvl4pPr>
            <a:lvl5pPr>
              <a:defRPr sz="4800">
                <a:solidFill>
                  <a:schemeClr val="bg1"/>
                </a:solidFill>
              </a:defRPr>
            </a:lvl5pPr>
          </a:lstStyle>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Text goes here</a:t>
            </a:r>
          </a:p>
          <a:p>
            <a:pPr lvl="0"/>
            <a:endParaRPr lang="en-GB"/>
          </a:p>
        </p:txBody>
      </p:sp>
      <p:pic>
        <p:nvPicPr>
          <p:cNvPr id="91" name="Picture 90">
            <a:extLst>
              <a:ext uri="{FF2B5EF4-FFF2-40B4-BE49-F238E27FC236}">
                <a16:creationId xmlns:a16="http://schemas.microsoft.com/office/drawing/2014/main" id="{1CB0C554-63C6-7679-8672-9C1C4D794209}"/>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130358435"/>
      </p:ext>
    </p:extLst>
  </p:cSld>
  <p:clrMapOvr>
    <a:masterClrMapping/>
  </p:clrMapOvr>
</p:sldLayout>
</file>

<file path=ppt/slideLayouts/slideLayout405.xml><?xml version="1.0" encoding="utf-8"?>
<p:sldLayout xmlns:a="http://schemas.openxmlformats.org/drawingml/2006/main" xmlns:r="http://schemas.openxmlformats.org/officeDocument/2006/relationships" xmlns:p="http://schemas.openxmlformats.org/presentationml/2006/main" preserve="1" userDrawn="1">
  <p:cSld name="Meet The Team">
    <p:bg>
      <p:bgPr>
        <a:solidFill>
          <a:schemeClr val="bg1"/>
        </a:solidFill>
        <a:effectLst/>
      </p:bgPr>
    </p:bg>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1A764735-FAA6-3190-321C-3192A5D6ADD0}"/>
              </a:ext>
            </a:extLst>
          </p:cNvPr>
          <p:cNvSpPr/>
          <p:nvPr userDrawn="1"/>
        </p:nvSpPr>
        <p:spPr>
          <a:xfrm>
            <a:off x="0" y="4365961"/>
            <a:ext cx="32511999" cy="13922039"/>
          </a:xfrm>
          <a:prstGeom prst="rect">
            <a:avLst/>
          </a:prstGeom>
          <a:solidFill>
            <a:srgbClr val="EFEFE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3200"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1545606" y="1562735"/>
            <a:ext cx="30156768"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Meet the team</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Picture Placeholder 10">
            <a:extLst>
              <a:ext uri="{FF2B5EF4-FFF2-40B4-BE49-F238E27FC236}">
                <a16:creationId xmlns:a16="http://schemas.microsoft.com/office/drawing/2014/main" id="{E6A05909-953F-CE87-0F19-A1A71C163F45}"/>
              </a:ext>
            </a:extLst>
          </p:cNvPr>
          <p:cNvSpPr>
            <a:spLocks noGrp="1"/>
          </p:cNvSpPr>
          <p:nvPr>
            <p:ph type="pic" sz="quarter" idx="11" hasCustomPrompt="1"/>
          </p:nvPr>
        </p:nvSpPr>
        <p:spPr>
          <a:xfrm>
            <a:off x="1545606" y="5183096"/>
            <a:ext cx="3145806" cy="3145806"/>
          </a:xfrm>
          <a:prstGeom prst="ellipse">
            <a:avLst/>
          </a:prstGeom>
          <a:solidFill>
            <a:srgbClr val="FCAF17"/>
          </a:solidFill>
        </p:spPr>
        <p:txBody>
          <a:bodyPr tIns="288000">
            <a:normAutofit/>
          </a:bodyPr>
          <a:lstStyle>
            <a:lvl1pPr marL="0" indent="0" algn="ctr">
              <a:buFontTx/>
              <a:buNone/>
              <a:defRPr sz="3200"/>
            </a:lvl1pPr>
          </a:lstStyle>
          <a:p>
            <a:r>
              <a:rPr lang="en-GB"/>
              <a:t>Photo</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5177806"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5177806"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1" name="Picture Placeholder 10">
            <a:extLst>
              <a:ext uri="{FF2B5EF4-FFF2-40B4-BE49-F238E27FC236}">
                <a16:creationId xmlns:a16="http://schemas.microsoft.com/office/drawing/2014/main" id="{07A3D379-D9D0-7340-77C7-442211BAE515}"/>
              </a:ext>
            </a:extLst>
          </p:cNvPr>
          <p:cNvSpPr>
            <a:spLocks noGrp="1"/>
          </p:cNvSpPr>
          <p:nvPr>
            <p:ph type="pic" sz="quarter" idx="14" hasCustomPrompt="1"/>
          </p:nvPr>
        </p:nvSpPr>
        <p:spPr>
          <a:xfrm>
            <a:off x="11959608" y="5183096"/>
            <a:ext cx="3145806" cy="3145806"/>
          </a:xfrm>
          <a:prstGeom prst="ellipse">
            <a:avLst/>
          </a:prstGeom>
          <a:solidFill>
            <a:srgbClr val="FCAF17"/>
          </a:solidFill>
        </p:spPr>
        <p:txBody>
          <a:bodyPr tIns="288000">
            <a:normAutofit/>
          </a:bodyPr>
          <a:lstStyle>
            <a:lvl1pPr marL="0" indent="0" algn="ctr">
              <a:buFontTx/>
              <a:buNone/>
              <a:defRPr sz="3200"/>
            </a:lvl1pPr>
          </a:lstStyle>
          <a:p>
            <a:r>
              <a:rPr lang="en-GB"/>
              <a:t>Photo</a:t>
            </a:r>
          </a:p>
        </p:txBody>
      </p:sp>
      <p:sp>
        <p:nvSpPr>
          <p:cNvPr id="32" name="Text Placeholder 14">
            <a:extLst>
              <a:ext uri="{FF2B5EF4-FFF2-40B4-BE49-F238E27FC236}">
                <a16:creationId xmlns:a16="http://schemas.microsoft.com/office/drawing/2014/main" id="{3A24B5C8-719F-70F2-53BB-BA4C2F154FC8}"/>
              </a:ext>
            </a:extLst>
          </p:cNvPr>
          <p:cNvSpPr>
            <a:spLocks noGrp="1"/>
          </p:cNvSpPr>
          <p:nvPr>
            <p:ph type="body" sz="quarter" idx="15" hasCustomPrompt="1"/>
          </p:nvPr>
        </p:nvSpPr>
        <p:spPr>
          <a:xfrm>
            <a:off x="15591808" y="5589496"/>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3" name="Text Placeholder 17">
            <a:extLst>
              <a:ext uri="{FF2B5EF4-FFF2-40B4-BE49-F238E27FC236}">
                <a16:creationId xmlns:a16="http://schemas.microsoft.com/office/drawing/2014/main" id="{02367384-A055-2022-B30F-2F13A84A5E7D}"/>
              </a:ext>
            </a:extLst>
          </p:cNvPr>
          <p:cNvSpPr>
            <a:spLocks noGrp="1"/>
          </p:cNvSpPr>
          <p:nvPr>
            <p:ph type="body" sz="quarter" idx="16" hasCustomPrompt="1"/>
          </p:nvPr>
        </p:nvSpPr>
        <p:spPr>
          <a:xfrm>
            <a:off x="15591808" y="6961096"/>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4" name="Picture Placeholder 10">
            <a:extLst>
              <a:ext uri="{FF2B5EF4-FFF2-40B4-BE49-F238E27FC236}">
                <a16:creationId xmlns:a16="http://schemas.microsoft.com/office/drawing/2014/main" id="{0B7A3671-0FE2-0466-545F-92EACA3A5540}"/>
              </a:ext>
            </a:extLst>
          </p:cNvPr>
          <p:cNvSpPr>
            <a:spLocks noGrp="1"/>
          </p:cNvSpPr>
          <p:nvPr>
            <p:ph type="pic" sz="quarter" idx="17" hasCustomPrompt="1"/>
          </p:nvPr>
        </p:nvSpPr>
        <p:spPr>
          <a:xfrm>
            <a:off x="22275179" y="5218791"/>
            <a:ext cx="3145806" cy="3145806"/>
          </a:xfrm>
          <a:prstGeom prst="ellipse">
            <a:avLst/>
          </a:prstGeom>
          <a:solidFill>
            <a:srgbClr val="FCAF17"/>
          </a:solidFill>
        </p:spPr>
        <p:txBody>
          <a:bodyPr tIns="288000">
            <a:normAutofit/>
          </a:bodyPr>
          <a:lstStyle>
            <a:lvl1pPr marL="0" indent="0" algn="ctr">
              <a:buFontTx/>
              <a:buNone/>
              <a:defRPr sz="3200"/>
            </a:lvl1pPr>
          </a:lstStyle>
          <a:p>
            <a:r>
              <a:rPr lang="en-GB"/>
              <a:t>Photo</a:t>
            </a:r>
          </a:p>
        </p:txBody>
      </p:sp>
      <p:sp>
        <p:nvSpPr>
          <p:cNvPr id="35" name="Text Placeholder 14">
            <a:extLst>
              <a:ext uri="{FF2B5EF4-FFF2-40B4-BE49-F238E27FC236}">
                <a16:creationId xmlns:a16="http://schemas.microsoft.com/office/drawing/2014/main" id="{FA41745B-95AC-6E6B-32A3-8D77E5FE3D82}"/>
              </a:ext>
            </a:extLst>
          </p:cNvPr>
          <p:cNvSpPr>
            <a:spLocks noGrp="1"/>
          </p:cNvSpPr>
          <p:nvPr>
            <p:ph type="body" sz="quarter" idx="18" hasCustomPrompt="1"/>
          </p:nvPr>
        </p:nvSpPr>
        <p:spPr>
          <a:xfrm>
            <a:off x="25907379" y="5625191"/>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6" name="Text Placeholder 17">
            <a:extLst>
              <a:ext uri="{FF2B5EF4-FFF2-40B4-BE49-F238E27FC236}">
                <a16:creationId xmlns:a16="http://schemas.microsoft.com/office/drawing/2014/main" id="{8CFD1DC0-BC06-A75E-E757-B79B843903D1}"/>
              </a:ext>
            </a:extLst>
          </p:cNvPr>
          <p:cNvSpPr>
            <a:spLocks noGrp="1"/>
          </p:cNvSpPr>
          <p:nvPr>
            <p:ph type="body" sz="quarter" idx="19" hasCustomPrompt="1"/>
          </p:nvPr>
        </p:nvSpPr>
        <p:spPr>
          <a:xfrm>
            <a:off x="25907379" y="6996791"/>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7" name="Picture Placeholder 10">
            <a:extLst>
              <a:ext uri="{FF2B5EF4-FFF2-40B4-BE49-F238E27FC236}">
                <a16:creationId xmlns:a16="http://schemas.microsoft.com/office/drawing/2014/main" id="{70AC3881-8028-AF35-6BD6-EE16CF84EF17}"/>
              </a:ext>
            </a:extLst>
          </p:cNvPr>
          <p:cNvSpPr>
            <a:spLocks noGrp="1"/>
          </p:cNvSpPr>
          <p:nvPr>
            <p:ph type="pic" sz="quarter" idx="20" hasCustomPrompt="1"/>
          </p:nvPr>
        </p:nvSpPr>
        <p:spPr>
          <a:xfrm>
            <a:off x="7311406" y="9273990"/>
            <a:ext cx="3145806" cy="3145806"/>
          </a:xfrm>
          <a:prstGeom prst="ellipse">
            <a:avLst/>
          </a:prstGeom>
          <a:solidFill>
            <a:srgbClr val="FCAF17"/>
          </a:solidFill>
        </p:spPr>
        <p:txBody>
          <a:bodyPr tIns="288000">
            <a:normAutofit/>
          </a:bodyPr>
          <a:lstStyle>
            <a:lvl1pPr marL="0" indent="0" algn="ctr">
              <a:buFontTx/>
              <a:buNone/>
              <a:defRPr sz="3200"/>
            </a:lvl1pPr>
          </a:lstStyle>
          <a:p>
            <a:r>
              <a:rPr lang="en-GB"/>
              <a:t>Photo</a:t>
            </a:r>
          </a:p>
        </p:txBody>
      </p:sp>
      <p:sp>
        <p:nvSpPr>
          <p:cNvPr id="38" name="Text Placeholder 14">
            <a:extLst>
              <a:ext uri="{FF2B5EF4-FFF2-40B4-BE49-F238E27FC236}">
                <a16:creationId xmlns:a16="http://schemas.microsoft.com/office/drawing/2014/main" id="{96B7A565-3694-DF6A-03D9-A45CFD86AEFE}"/>
              </a:ext>
            </a:extLst>
          </p:cNvPr>
          <p:cNvSpPr>
            <a:spLocks noGrp="1"/>
          </p:cNvSpPr>
          <p:nvPr>
            <p:ph type="body" sz="quarter" idx="21" hasCustomPrompt="1"/>
          </p:nvPr>
        </p:nvSpPr>
        <p:spPr>
          <a:xfrm>
            <a:off x="10943606"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39" name="Text Placeholder 17">
            <a:extLst>
              <a:ext uri="{FF2B5EF4-FFF2-40B4-BE49-F238E27FC236}">
                <a16:creationId xmlns:a16="http://schemas.microsoft.com/office/drawing/2014/main" id="{6A55216E-EB47-2AD1-0AE7-1CE2875E1849}"/>
              </a:ext>
            </a:extLst>
          </p:cNvPr>
          <p:cNvSpPr>
            <a:spLocks noGrp="1"/>
          </p:cNvSpPr>
          <p:nvPr>
            <p:ph type="body" sz="quarter" idx="22" hasCustomPrompt="1"/>
          </p:nvPr>
        </p:nvSpPr>
        <p:spPr>
          <a:xfrm>
            <a:off x="10943606"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0" name="Picture Placeholder 10">
            <a:extLst>
              <a:ext uri="{FF2B5EF4-FFF2-40B4-BE49-F238E27FC236}">
                <a16:creationId xmlns:a16="http://schemas.microsoft.com/office/drawing/2014/main" id="{92AFDCB9-6EC9-6B7D-DB3F-0345524BD0C5}"/>
              </a:ext>
            </a:extLst>
          </p:cNvPr>
          <p:cNvSpPr>
            <a:spLocks noGrp="1"/>
          </p:cNvSpPr>
          <p:nvPr>
            <p:ph type="pic" sz="quarter" idx="23" hasCustomPrompt="1"/>
          </p:nvPr>
        </p:nvSpPr>
        <p:spPr>
          <a:xfrm>
            <a:off x="17725408" y="9273990"/>
            <a:ext cx="3145806" cy="3145806"/>
          </a:xfrm>
          <a:prstGeom prst="ellipse">
            <a:avLst/>
          </a:prstGeom>
          <a:solidFill>
            <a:srgbClr val="FCAF17"/>
          </a:solidFill>
        </p:spPr>
        <p:txBody>
          <a:bodyPr tIns="288000">
            <a:normAutofit/>
          </a:bodyPr>
          <a:lstStyle>
            <a:lvl1pPr marL="0" indent="0" algn="ctr">
              <a:buFontTx/>
              <a:buNone/>
              <a:defRPr sz="3200"/>
            </a:lvl1pPr>
          </a:lstStyle>
          <a:p>
            <a:r>
              <a:rPr lang="en-GB"/>
              <a:t>Photo</a:t>
            </a:r>
          </a:p>
        </p:txBody>
      </p:sp>
      <p:sp>
        <p:nvSpPr>
          <p:cNvPr id="41" name="Text Placeholder 14">
            <a:extLst>
              <a:ext uri="{FF2B5EF4-FFF2-40B4-BE49-F238E27FC236}">
                <a16:creationId xmlns:a16="http://schemas.microsoft.com/office/drawing/2014/main" id="{14927227-E7CB-D4FC-887C-0830ADC71C37}"/>
              </a:ext>
            </a:extLst>
          </p:cNvPr>
          <p:cNvSpPr>
            <a:spLocks noGrp="1"/>
          </p:cNvSpPr>
          <p:nvPr>
            <p:ph type="body" sz="quarter" idx="24" hasCustomPrompt="1"/>
          </p:nvPr>
        </p:nvSpPr>
        <p:spPr>
          <a:xfrm>
            <a:off x="21357608" y="9680390"/>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2" name="Text Placeholder 17">
            <a:extLst>
              <a:ext uri="{FF2B5EF4-FFF2-40B4-BE49-F238E27FC236}">
                <a16:creationId xmlns:a16="http://schemas.microsoft.com/office/drawing/2014/main" id="{1D99CD9A-E75B-7390-7B18-CF9826213657}"/>
              </a:ext>
            </a:extLst>
          </p:cNvPr>
          <p:cNvSpPr>
            <a:spLocks noGrp="1"/>
          </p:cNvSpPr>
          <p:nvPr>
            <p:ph type="body" sz="quarter" idx="25" hasCustomPrompt="1"/>
          </p:nvPr>
        </p:nvSpPr>
        <p:spPr>
          <a:xfrm>
            <a:off x="21357608" y="11051990"/>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6" name="Picture Placeholder 10">
            <a:extLst>
              <a:ext uri="{FF2B5EF4-FFF2-40B4-BE49-F238E27FC236}">
                <a16:creationId xmlns:a16="http://schemas.microsoft.com/office/drawing/2014/main" id="{4072AB04-1930-AE0D-FB3E-8BB61DE7D0CE}"/>
              </a:ext>
            </a:extLst>
          </p:cNvPr>
          <p:cNvSpPr>
            <a:spLocks noGrp="1"/>
          </p:cNvSpPr>
          <p:nvPr>
            <p:ph type="pic" sz="quarter" idx="26" hasCustomPrompt="1"/>
          </p:nvPr>
        </p:nvSpPr>
        <p:spPr>
          <a:xfrm>
            <a:off x="1545608" y="13125252"/>
            <a:ext cx="3145806" cy="3145806"/>
          </a:xfrm>
          <a:prstGeom prst="ellipse">
            <a:avLst/>
          </a:prstGeom>
          <a:solidFill>
            <a:srgbClr val="FCAF17"/>
          </a:solidFill>
        </p:spPr>
        <p:txBody>
          <a:bodyPr tIns="288000">
            <a:normAutofit/>
          </a:bodyPr>
          <a:lstStyle>
            <a:lvl1pPr marL="0" indent="0" algn="ctr">
              <a:buFontTx/>
              <a:buNone/>
              <a:defRPr sz="3200"/>
            </a:lvl1pPr>
          </a:lstStyle>
          <a:p>
            <a:r>
              <a:rPr lang="en-GB"/>
              <a:t>Photo</a:t>
            </a:r>
          </a:p>
        </p:txBody>
      </p:sp>
      <p:sp>
        <p:nvSpPr>
          <p:cNvPr id="47" name="Text Placeholder 14">
            <a:extLst>
              <a:ext uri="{FF2B5EF4-FFF2-40B4-BE49-F238E27FC236}">
                <a16:creationId xmlns:a16="http://schemas.microsoft.com/office/drawing/2014/main" id="{5BC080B6-BD37-54AD-E555-BE9B6F6B555B}"/>
              </a:ext>
            </a:extLst>
          </p:cNvPr>
          <p:cNvSpPr>
            <a:spLocks noGrp="1"/>
          </p:cNvSpPr>
          <p:nvPr>
            <p:ph type="body" sz="quarter" idx="27" hasCustomPrompt="1"/>
          </p:nvPr>
        </p:nvSpPr>
        <p:spPr>
          <a:xfrm>
            <a:off x="5177808"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48" name="Text Placeholder 17">
            <a:extLst>
              <a:ext uri="{FF2B5EF4-FFF2-40B4-BE49-F238E27FC236}">
                <a16:creationId xmlns:a16="http://schemas.microsoft.com/office/drawing/2014/main" id="{7783BC12-FF25-5235-1A91-B3C5B06FB8AB}"/>
              </a:ext>
            </a:extLst>
          </p:cNvPr>
          <p:cNvSpPr>
            <a:spLocks noGrp="1"/>
          </p:cNvSpPr>
          <p:nvPr>
            <p:ph type="body" sz="quarter" idx="28" hasCustomPrompt="1"/>
          </p:nvPr>
        </p:nvSpPr>
        <p:spPr>
          <a:xfrm>
            <a:off x="5177808"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49" name="Picture Placeholder 10">
            <a:extLst>
              <a:ext uri="{FF2B5EF4-FFF2-40B4-BE49-F238E27FC236}">
                <a16:creationId xmlns:a16="http://schemas.microsoft.com/office/drawing/2014/main" id="{D5AC4149-C7E8-C4AE-F9B3-5A1CFEC24F89}"/>
              </a:ext>
            </a:extLst>
          </p:cNvPr>
          <p:cNvSpPr>
            <a:spLocks noGrp="1"/>
          </p:cNvSpPr>
          <p:nvPr>
            <p:ph type="pic" sz="quarter" idx="29" hasCustomPrompt="1"/>
          </p:nvPr>
        </p:nvSpPr>
        <p:spPr>
          <a:xfrm>
            <a:off x="11959610" y="13125252"/>
            <a:ext cx="3145806" cy="3145806"/>
          </a:xfrm>
          <a:prstGeom prst="ellipse">
            <a:avLst/>
          </a:prstGeom>
          <a:solidFill>
            <a:srgbClr val="FCAF17"/>
          </a:solidFill>
        </p:spPr>
        <p:txBody>
          <a:bodyPr tIns="288000">
            <a:normAutofit/>
          </a:bodyPr>
          <a:lstStyle>
            <a:lvl1pPr marL="0" indent="0" algn="ctr">
              <a:buFontTx/>
              <a:buNone/>
              <a:defRPr sz="3200"/>
            </a:lvl1pPr>
          </a:lstStyle>
          <a:p>
            <a:r>
              <a:rPr lang="en-GB"/>
              <a:t>Photo</a:t>
            </a:r>
          </a:p>
        </p:txBody>
      </p:sp>
      <p:sp>
        <p:nvSpPr>
          <p:cNvPr id="50" name="Text Placeholder 14">
            <a:extLst>
              <a:ext uri="{FF2B5EF4-FFF2-40B4-BE49-F238E27FC236}">
                <a16:creationId xmlns:a16="http://schemas.microsoft.com/office/drawing/2014/main" id="{4A126325-0835-3CBB-961A-0B7E59A6F06F}"/>
              </a:ext>
            </a:extLst>
          </p:cNvPr>
          <p:cNvSpPr>
            <a:spLocks noGrp="1"/>
          </p:cNvSpPr>
          <p:nvPr>
            <p:ph type="body" sz="quarter" idx="30" hasCustomPrompt="1"/>
          </p:nvPr>
        </p:nvSpPr>
        <p:spPr>
          <a:xfrm>
            <a:off x="15591810" y="13531652"/>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1" name="Text Placeholder 17">
            <a:extLst>
              <a:ext uri="{FF2B5EF4-FFF2-40B4-BE49-F238E27FC236}">
                <a16:creationId xmlns:a16="http://schemas.microsoft.com/office/drawing/2014/main" id="{C789064A-DA47-0D97-A520-648503729F11}"/>
              </a:ext>
            </a:extLst>
          </p:cNvPr>
          <p:cNvSpPr>
            <a:spLocks noGrp="1"/>
          </p:cNvSpPr>
          <p:nvPr>
            <p:ph type="body" sz="quarter" idx="31" hasCustomPrompt="1"/>
          </p:nvPr>
        </p:nvSpPr>
        <p:spPr>
          <a:xfrm>
            <a:off x="15591810" y="14903252"/>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52" name="Picture Placeholder 10">
            <a:extLst>
              <a:ext uri="{FF2B5EF4-FFF2-40B4-BE49-F238E27FC236}">
                <a16:creationId xmlns:a16="http://schemas.microsoft.com/office/drawing/2014/main" id="{6550BA89-AC6C-FE38-687B-37D6B43BB006}"/>
              </a:ext>
            </a:extLst>
          </p:cNvPr>
          <p:cNvSpPr>
            <a:spLocks noGrp="1"/>
          </p:cNvSpPr>
          <p:nvPr>
            <p:ph type="pic" sz="quarter" idx="32" hasCustomPrompt="1"/>
          </p:nvPr>
        </p:nvSpPr>
        <p:spPr>
          <a:xfrm>
            <a:off x="22275181" y="13160947"/>
            <a:ext cx="3145806" cy="3145806"/>
          </a:xfrm>
          <a:prstGeom prst="ellipse">
            <a:avLst/>
          </a:prstGeom>
          <a:solidFill>
            <a:srgbClr val="FCAF17"/>
          </a:solidFill>
        </p:spPr>
        <p:txBody>
          <a:bodyPr tIns="288000">
            <a:normAutofit/>
          </a:bodyPr>
          <a:lstStyle>
            <a:lvl1pPr marL="0" indent="0" algn="ctr">
              <a:buFontTx/>
              <a:buNone/>
              <a:defRPr sz="3200"/>
            </a:lvl1pPr>
          </a:lstStyle>
          <a:p>
            <a:r>
              <a:rPr lang="en-GB"/>
              <a:t>Photo</a:t>
            </a:r>
          </a:p>
        </p:txBody>
      </p:sp>
      <p:sp>
        <p:nvSpPr>
          <p:cNvPr id="53" name="Text Placeholder 14">
            <a:extLst>
              <a:ext uri="{FF2B5EF4-FFF2-40B4-BE49-F238E27FC236}">
                <a16:creationId xmlns:a16="http://schemas.microsoft.com/office/drawing/2014/main" id="{3C08E7BE-077C-3DD3-FF4C-BE9CFADAA9D6}"/>
              </a:ext>
            </a:extLst>
          </p:cNvPr>
          <p:cNvSpPr>
            <a:spLocks noGrp="1"/>
          </p:cNvSpPr>
          <p:nvPr>
            <p:ph type="body" sz="quarter" idx="33" hasCustomPrompt="1"/>
          </p:nvPr>
        </p:nvSpPr>
        <p:spPr>
          <a:xfrm>
            <a:off x="25907381" y="13567347"/>
            <a:ext cx="5769594" cy="939800"/>
          </a:xfrm>
        </p:spPr>
        <p:txBody>
          <a:bodyPr lIns="72000" tIns="0" rIns="72000" bIns="108000" anchor="ctr" anchorCtr="0">
            <a:noAutofit/>
          </a:bodyPr>
          <a:lstStyle>
            <a:lvl1pPr marL="0" indent="0">
              <a:buFontTx/>
              <a:buNone/>
              <a:defRPr sz="8000" b="1" i="0">
                <a:latin typeface="Apricus Black" pitchFamily="2" charset="0"/>
              </a:defRPr>
            </a:lvl1pPr>
          </a:lstStyle>
          <a:p>
            <a:pPr lvl="0"/>
            <a:r>
              <a:rPr lang="en-GB"/>
              <a:t>FULL NAME</a:t>
            </a:r>
          </a:p>
        </p:txBody>
      </p:sp>
      <p:sp>
        <p:nvSpPr>
          <p:cNvPr id="54" name="Text Placeholder 17">
            <a:extLst>
              <a:ext uri="{FF2B5EF4-FFF2-40B4-BE49-F238E27FC236}">
                <a16:creationId xmlns:a16="http://schemas.microsoft.com/office/drawing/2014/main" id="{F16E1B2F-1005-16C6-A38E-7F0E78B913D0}"/>
              </a:ext>
            </a:extLst>
          </p:cNvPr>
          <p:cNvSpPr>
            <a:spLocks noGrp="1"/>
          </p:cNvSpPr>
          <p:nvPr>
            <p:ph type="body" sz="quarter" idx="34" hasCustomPrompt="1"/>
          </p:nvPr>
        </p:nvSpPr>
        <p:spPr>
          <a:xfrm>
            <a:off x="25907381" y="14938947"/>
            <a:ext cx="5769594" cy="1117600"/>
          </a:xfrm>
        </p:spPr>
        <p:txBody>
          <a:bodyPr>
            <a:normAutofit/>
          </a:bodyPr>
          <a:lstStyle>
            <a:lvl1pPr marL="0" indent="0">
              <a:buFontTx/>
              <a:buNone/>
              <a:defRPr sz="40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1212436477"/>
      </p:ext>
    </p:extLst>
  </p:cSld>
  <p:clrMapOvr>
    <a:masterClrMapping/>
  </p:clrMapOvr>
</p:sldLayout>
</file>

<file path=ppt/slideLayouts/slideLayout406.xml><?xml version="1.0" encoding="utf-8"?>
<p:sldLayout xmlns:a="http://schemas.openxmlformats.org/drawingml/2006/main" xmlns:r="http://schemas.openxmlformats.org/officeDocument/2006/relationships" xmlns:p="http://schemas.openxmlformats.org/presentationml/2006/main" preserve="1" userDrawn="1">
  <p:cSld name="Percentage Stats White">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132433"/>
              </a:solidFill>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rgbClr val="0E2432"/>
                </a:solidFill>
              </a:defRPr>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30013717" y="790575"/>
            <a:ext cx="1688656" cy="506597"/>
          </a:xfrm>
          <a:prstGeom prst="rect">
            <a:avLst/>
          </a:prstGeom>
        </p:spPr>
      </p:pic>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FCAF17"/>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FCAF17"/>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FCAF17"/>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FCAF17"/>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spTree>
    <p:extLst>
      <p:ext uri="{BB962C8B-B14F-4D97-AF65-F5344CB8AC3E}">
        <p14:creationId xmlns:p14="http://schemas.microsoft.com/office/powerpoint/2010/main" val="2776543135"/>
      </p:ext>
    </p:extLst>
  </p:cSld>
  <p:clrMapOvr>
    <a:masterClrMapping/>
  </p:clrMapOvr>
</p:sldLayout>
</file>

<file path=ppt/slideLayouts/slideLayout407.xml><?xml version="1.0" encoding="utf-8"?>
<p:sldLayout xmlns:a="http://schemas.openxmlformats.org/drawingml/2006/main" xmlns:r="http://schemas.openxmlformats.org/officeDocument/2006/relationships" xmlns:p="http://schemas.openxmlformats.org/presentationml/2006/main" preserve="1" userDrawn="1">
  <p:cSld name="Percentage Stats Slate">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3157836" y="1562735"/>
            <a:ext cx="26127075" cy="2064769"/>
          </a:xfrm>
        </p:spPr>
        <p:txBody>
          <a:bodyPr wrap="square" lIns="0" tIns="108000" bIns="108000" anchor="b" anchorCtr="0">
            <a:spAutoFit/>
          </a:bodyPr>
          <a:lstStyle>
            <a:lvl1pPr algn="ctr">
              <a:lnSpc>
                <a:spcPct val="80000"/>
              </a:lnSpc>
              <a:defRPr sz="15000">
                <a:solidFill>
                  <a:schemeClr val="bg1"/>
                </a:solidFill>
              </a:defRPr>
            </a:lvl1pPr>
          </a:lstStyle>
          <a:p>
            <a:r>
              <a:rPr lang="en-GB"/>
              <a:t>Click to edit Master title style</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5" name="Text Placeholder 14">
            <a:extLst>
              <a:ext uri="{FF2B5EF4-FFF2-40B4-BE49-F238E27FC236}">
                <a16:creationId xmlns:a16="http://schemas.microsoft.com/office/drawing/2014/main" id="{28CB4995-A151-DF0B-03F5-C292C35981BC}"/>
              </a:ext>
            </a:extLst>
          </p:cNvPr>
          <p:cNvSpPr>
            <a:spLocks noGrp="1"/>
          </p:cNvSpPr>
          <p:nvPr>
            <p:ph type="body" sz="quarter" idx="12" hasCustomPrompt="1"/>
          </p:nvPr>
        </p:nvSpPr>
        <p:spPr>
          <a:xfrm>
            <a:off x="3157836" y="10395699"/>
            <a:ext cx="5095875" cy="939800"/>
          </a:xfrm>
        </p:spPr>
        <p:txBody>
          <a:bodyPr lIns="72000" tIns="0" rIns="72000" bIns="108000" anchor="ctr" anchorCtr="0">
            <a:noAutofit/>
          </a:bodyPr>
          <a:lstStyle>
            <a:lvl1pPr marL="0" indent="0" algn="ctr">
              <a:buFontTx/>
              <a:buNone/>
              <a:defRPr sz="8000" b="1" i="0">
                <a:solidFill>
                  <a:srgbClr val="FCAF17"/>
                </a:solidFill>
                <a:latin typeface="Apricus Black" pitchFamily="2" charset="0"/>
              </a:defRPr>
            </a:lvl1pPr>
          </a:lstStyle>
          <a:p>
            <a:pPr lvl="0"/>
            <a:r>
              <a:rPr lang="en-GB" err="1"/>
              <a:t>SubTitle</a:t>
            </a:r>
            <a:endParaRPr lang="en-GB"/>
          </a:p>
        </p:txBody>
      </p:sp>
      <p:sp>
        <p:nvSpPr>
          <p:cNvPr id="18" name="Text Placeholder 17">
            <a:extLst>
              <a:ext uri="{FF2B5EF4-FFF2-40B4-BE49-F238E27FC236}">
                <a16:creationId xmlns:a16="http://schemas.microsoft.com/office/drawing/2014/main" id="{9E2388BA-ABDC-FF84-AC77-B8552F3399EA}"/>
              </a:ext>
            </a:extLst>
          </p:cNvPr>
          <p:cNvSpPr>
            <a:spLocks noGrp="1"/>
          </p:cNvSpPr>
          <p:nvPr>
            <p:ph type="body" sz="quarter" idx="13" hasCustomPrompt="1"/>
          </p:nvPr>
        </p:nvSpPr>
        <p:spPr>
          <a:xfrm>
            <a:off x="31578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0" name="Text Placeholder 9">
            <a:extLst>
              <a:ext uri="{FF2B5EF4-FFF2-40B4-BE49-F238E27FC236}">
                <a16:creationId xmlns:a16="http://schemas.microsoft.com/office/drawing/2014/main" id="{DF1B5B50-56D7-E921-3B5F-AF6C8947F29D}"/>
              </a:ext>
            </a:extLst>
          </p:cNvPr>
          <p:cNvSpPr>
            <a:spLocks noGrp="1"/>
          </p:cNvSpPr>
          <p:nvPr>
            <p:ph type="body" sz="quarter" idx="20" hasCustomPrompt="1"/>
          </p:nvPr>
        </p:nvSpPr>
        <p:spPr>
          <a:xfrm>
            <a:off x="3158455" y="4772865"/>
            <a:ext cx="5095875" cy="5097463"/>
          </a:xfrm>
          <a:prstGeom prst="ellipse">
            <a:avLst/>
          </a:prstGeom>
          <a:solidFill>
            <a:srgbClr val="FCAF17"/>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sp>
        <p:nvSpPr>
          <p:cNvPr id="13" name="Text Placeholder 14">
            <a:extLst>
              <a:ext uri="{FF2B5EF4-FFF2-40B4-BE49-F238E27FC236}">
                <a16:creationId xmlns:a16="http://schemas.microsoft.com/office/drawing/2014/main" id="{92D69B62-B88D-1382-1DFA-D570103D8D5F}"/>
              </a:ext>
            </a:extLst>
          </p:cNvPr>
          <p:cNvSpPr>
            <a:spLocks noGrp="1"/>
          </p:cNvSpPr>
          <p:nvPr>
            <p:ph type="body" sz="quarter" idx="21" hasCustomPrompt="1"/>
          </p:nvPr>
        </p:nvSpPr>
        <p:spPr>
          <a:xfrm>
            <a:off x="10168236" y="10388198"/>
            <a:ext cx="5095875" cy="939800"/>
          </a:xfrm>
        </p:spPr>
        <p:txBody>
          <a:bodyPr lIns="72000" tIns="0" rIns="72000" bIns="108000" anchor="ctr" anchorCtr="0">
            <a:noAutofit/>
          </a:bodyPr>
          <a:lstStyle>
            <a:lvl1pPr marL="0" indent="0" algn="ctr">
              <a:buFontTx/>
              <a:buNone/>
              <a:defRPr sz="8000" b="1" i="0">
                <a:solidFill>
                  <a:srgbClr val="FCAF17"/>
                </a:solidFill>
                <a:latin typeface="Apricus Black" pitchFamily="2" charset="0"/>
              </a:defRPr>
            </a:lvl1pPr>
          </a:lstStyle>
          <a:p>
            <a:pPr lvl="0"/>
            <a:r>
              <a:rPr lang="en-GB" err="1"/>
              <a:t>SubTitle</a:t>
            </a:r>
            <a:endParaRPr lang="en-GB"/>
          </a:p>
        </p:txBody>
      </p:sp>
      <p:sp>
        <p:nvSpPr>
          <p:cNvPr id="16" name="Text Placeholder 17">
            <a:extLst>
              <a:ext uri="{FF2B5EF4-FFF2-40B4-BE49-F238E27FC236}">
                <a16:creationId xmlns:a16="http://schemas.microsoft.com/office/drawing/2014/main" id="{04A56E80-5874-6FF9-2323-D54633BF2F29}"/>
              </a:ext>
            </a:extLst>
          </p:cNvPr>
          <p:cNvSpPr>
            <a:spLocks noGrp="1"/>
          </p:cNvSpPr>
          <p:nvPr>
            <p:ph type="body" sz="quarter" idx="22" hasCustomPrompt="1"/>
          </p:nvPr>
        </p:nvSpPr>
        <p:spPr>
          <a:xfrm>
            <a:off x="10168236" y="11759797"/>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19" name="Text Placeholder 9">
            <a:extLst>
              <a:ext uri="{FF2B5EF4-FFF2-40B4-BE49-F238E27FC236}">
                <a16:creationId xmlns:a16="http://schemas.microsoft.com/office/drawing/2014/main" id="{FF92A66C-14DF-0B7D-94FA-CCA210966340}"/>
              </a:ext>
            </a:extLst>
          </p:cNvPr>
          <p:cNvSpPr>
            <a:spLocks noGrp="1"/>
          </p:cNvSpPr>
          <p:nvPr>
            <p:ph type="body" sz="quarter" idx="23" hasCustomPrompt="1"/>
          </p:nvPr>
        </p:nvSpPr>
        <p:spPr>
          <a:xfrm>
            <a:off x="10168855" y="4765364"/>
            <a:ext cx="5095875" cy="5097463"/>
          </a:xfrm>
          <a:prstGeom prst="ellipse">
            <a:avLst/>
          </a:prstGeom>
          <a:solidFill>
            <a:srgbClr val="FCAF17"/>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sp>
        <p:nvSpPr>
          <p:cNvPr id="20" name="Text Placeholder 14">
            <a:extLst>
              <a:ext uri="{FF2B5EF4-FFF2-40B4-BE49-F238E27FC236}">
                <a16:creationId xmlns:a16="http://schemas.microsoft.com/office/drawing/2014/main" id="{102738FF-7F05-8473-E6AC-CF661C242623}"/>
              </a:ext>
            </a:extLst>
          </p:cNvPr>
          <p:cNvSpPr>
            <a:spLocks noGrp="1"/>
          </p:cNvSpPr>
          <p:nvPr>
            <p:ph type="body" sz="quarter" idx="24" hasCustomPrompt="1"/>
          </p:nvPr>
        </p:nvSpPr>
        <p:spPr>
          <a:xfrm>
            <a:off x="17178636" y="10395699"/>
            <a:ext cx="5095875" cy="939800"/>
          </a:xfrm>
        </p:spPr>
        <p:txBody>
          <a:bodyPr lIns="72000" tIns="0" rIns="72000" bIns="108000" anchor="ctr" anchorCtr="0">
            <a:noAutofit/>
          </a:bodyPr>
          <a:lstStyle>
            <a:lvl1pPr marL="0" indent="0" algn="ctr">
              <a:buFontTx/>
              <a:buNone/>
              <a:defRPr sz="8000" b="1" i="0">
                <a:solidFill>
                  <a:srgbClr val="FCAF17"/>
                </a:solidFill>
                <a:latin typeface="Apricus Black" pitchFamily="2" charset="0"/>
              </a:defRPr>
            </a:lvl1pPr>
          </a:lstStyle>
          <a:p>
            <a:pPr lvl="0"/>
            <a:r>
              <a:rPr lang="en-GB" err="1"/>
              <a:t>SubTitle</a:t>
            </a:r>
            <a:endParaRPr lang="en-GB"/>
          </a:p>
        </p:txBody>
      </p:sp>
      <p:sp>
        <p:nvSpPr>
          <p:cNvPr id="21" name="Text Placeholder 17">
            <a:extLst>
              <a:ext uri="{FF2B5EF4-FFF2-40B4-BE49-F238E27FC236}">
                <a16:creationId xmlns:a16="http://schemas.microsoft.com/office/drawing/2014/main" id="{6CCC6528-2D0E-54CD-0274-1ACC57DD034E}"/>
              </a:ext>
            </a:extLst>
          </p:cNvPr>
          <p:cNvSpPr>
            <a:spLocks noGrp="1"/>
          </p:cNvSpPr>
          <p:nvPr>
            <p:ph type="body" sz="quarter" idx="25" hasCustomPrompt="1"/>
          </p:nvPr>
        </p:nvSpPr>
        <p:spPr>
          <a:xfrm>
            <a:off x="171786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2" name="Text Placeholder 9">
            <a:extLst>
              <a:ext uri="{FF2B5EF4-FFF2-40B4-BE49-F238E27FC236}">
                <a16:creationId xmlns:a16="http://schemas.microsoft.com/office/drawing/2014/main" id="{3D5F87BA-FDAE-4061-87FA-088BCA90C1D8}"/>
              </a:ext>
            </a:extLst>
          </p:cNvPr>
          <p:cNvSpPr>
            <a:spLocks noGrp="1"/>
          </p:cNvSpPr>
          <p:nvPr>
            <p:ph type="body" sz="quarter" idx="26" hasCustomPrompt="1"/>
          </p:nvPr>
        </p:nvSpPr>
        <p:spPr>
          <a:xfrm>
            <a:off x="17179255" y="4772865"/>
            <a:ext cx="5095875" cy="5097463"/>
          </a:xfrm>
          <a:prstGeom prst="ellipse">
            <a:avLst/>
          </a:prstGeom>
          <a:solidFill>
            <a:srgbClr val="FCAF17"/>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sp>
        <p:nvSpPr>
          <p:cNvPr id="23" name="Text Placeholder 14">
            <a:extLst>
              <a:ext uri="{FF2B5EF4-FFF2-40B4-BE49-F238E27FC236}">
                <a16:creationId xmlns:a16="http://schemas.microsoft.com/office/drawing/2014/main" id="{3933280F-6F2F-CDBB-8A0F-F82E0E69E434}"/>
              </a:ext>
            </a:extLst>
          </p:cNvPr>
          <p:cNvSpPr>
            <a:spLocks noGrp="1"/>
          </p:cNvSpPr>
          <p:nvPr>
            <p:ph type="body" sz="quarter" idx="27" hasCustomPrompt="1"/>
          </p:nvPr>
        </p:nvSpPr>
        <p:spPr>
          <a:xfrm>
            <a:off x="24189036" y="10395699"/>
            <a:ext cx="5095875" cy="939800"/>
          </a:xfrm>
        </p:spPr>
        <p:txBody>
          <a:bodyPr lIns="72000" tIns="0" rIns="72000" bIns="108000" anchor="ctr" anchorCtr="0">
            <a:noAutofit/>
          </a:bodyPr>
          <a:lstStyle>
            <a:lvl1pPr marL="0" indent="0" algn="ctr">
              <a:buFontTx/>
              <a:buNone/>
              <a:defRPr sz="8000" b="1" i="0">
                <a:solidFill>
                  <a:srgbClr val="FCAF17"/>
                </a:solidFill>
                <a:latin typeface="Apricus Black" pitchFamily="2" charset="0"/>
              </a:defRPr>
            </a:lvl1pPr>
          </a:lstStyle>
          <a:p>
            <a:pPr lvl="0"/>
            <a:r>
              <a:rPr lang="en-GB" err="1"/>
              <a:t>SubTitle</a:t>
            </a:r>
            <a:endParaRPr lang="en-GB"/>
          </a:p>
        </p:txBody>
      </p:sp>
      <p:sp>
        <p:nvSpPr>
          <p:cNvPr id="24" name="Text Placeholder 17">
            <a:extLst>
              <a:ext uri="{FF2B5EF4-FFF2-40B4-BE49-F238E27FC236}">
                <a16:creationId xmlns:a16="http://schemas.microsoft.com/office/drawing/2014/main" id="{2E172730-55E3-1A9A-6D70-73A2CF17AEDF}"/>
              </a:ext>
            </a:extLst>
          </p:cNvPr>
          <p:cNvSpPr>
            <a:spLocks noGrp="1"/>
          </p:cNvSpPr>
          <p:nvPr>
            <p:ph type="body" sz="quarter" idx="28" hasCustomPrompt="1"/>
          </p:nvPr>
        </p:nvSpPr>
        <p:spPr>
          <a:xfrm>
            <a:off x="24189036" y="11767298"/>
            <a:ext cx="5095875" cy="4675340"/>
          </a:xfrm>
        </p:spPr>
        <p:txBody>
          <a:bodyPr>
            <a:normAutofit/>
          </a:bodyPr>
          <a:lstStyle>
            <a:lvl1pPr marL="0" indent="0" algn="ctr">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Text</a:t>
            </a:r>
          </a:p>
        </p:txBody>
      </p:sp>
      <p:sp>
        <p:nvSpPr>
          <p:cNvPr id="25" name="Text Placeholder 9">
            <a:extLst>
              <a:ext uri="{FF2B5EF4-FFF2-40B4-BE49-F238E27FC236}">
                <a16:creationId xmlns:a16="http://schemas.microsoft.com/office/drawing/2014/main" id="{12BD3714-88C7-1D79-1F72-BDCBEED75555}"/>
              </a:ext>
            </a:extLst>
          </p:cNvPr>
          <p:cNvSpPr>
            <a:spLocks noGrp="1"/>
          </p:cNvSpPr>
          <p:nvPr>
            <p:ph type="body" sz="quarter" idx="29" hasCustomPrompt="1"/>
          </p:nvPr>
        </p:nvSpPr>
        <p:spPr>
          <a:xfrm>
            <a:off x="24189655" y="4772865"/>
            <a:ext cx="5095875" cy="5097463"/>
          </a:xfrm>
          <a:prstGeom prst="ellipse">
            <a:avLst/>
          </a:prstGeom>
          <a:solidFill>
            <a:srgbClr val="FCAF17"/>
          </a:solidFill>
        </p:spPr>
        <p:txBody>
          <a:bodyPr anchor="ctr" anchorCtr="0">
            <a:normAutofit/>
          </a:bodyPr>
          <a:lstStyle>
            <a:lvl1pPr marL="0" indent="0" algn="ctr">
              <a:buFontTx/>
              <a:buNone/>
              <a:defRPr sz="13800" b="1" i="0">
                <a:solidFill>
                  <a:srgbClr val="132433"/>
                </a:solidFill>
                <a:latin typeface="Apricus Black" pitchFamily="2" charset="0"/>
              </a:defRPr>
            </a:lvl1pPr>
          </a:lstStyle>
          <a:p>
            <a:pPr lvl="0"/>
            <a:r>
              <a:rPr lang="en-GB"/>
              <a:t>XX%</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Tree>
    <p:extLst>
      <p:ext uri="{BB962C8B-B14F-4D97-AF65-F5344CB8AC3E}">
        <p14:creationId xmlns:p14="http://schemas.microsoft.com/office/powerpoint/2010/main" val="1900413026"/>
      </p:ext>
    </p:extLst>
  </p:cSld>
  <p:clrMapOvr>
    <a:masterClrMapping/>
  </p:clrMapOvr>
</p:sldLayout>
</file>

<file path=ppt/slideLayouts/slideLayout408.xml><?xml version="1.0" encoding="utf-8"?>
<p:sldLayout xmlns:a="http://schemas.openxmlformats.org/drawingml/2006/main" xmlns:r="http://schemas.openxmlformats.org/officeDocument/2006/relationships" xmlns:p="http://schemas.openxmlformats.org/presentationml/2006/main" preserve="1" userDrawn="1">
  <p:cSld name="2 Icon Boxes">
    <p:bg>
      <p:bgPr>
        <a:solidFill>
          <a:srgbClr val="FCAF17"/>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13243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3" y="8588827"/>
            <a:ext cx="14393849" cy="7846243"/>
          </a:xfrm>
          <a:noFill/>
        </p:spPr>
        <p:txBody>
          <a:bodyPr lIns="180000" tIns="180000" rIns="180000" bIns="180000">
            <a:normAutofit/>
          </a:bodyPr>
          <a:lstStyle>
            <a:lvl1pPr marL="857250" indent="-857250">
              <a:buClr>
                <a:srgbClr val="132433"/>
              </a:buClr>
              <a:buFont typeface="Wingdings" pitchFamily="2" charset="2"/>
              <a:buChar char="§"/>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solidFill>
                  <a:srgbClr val="132433"/>
                </a:solidFill>
              </a:defRPr>
            </a:lvl1pPr>
          </a:lstStyle>
          <a:p>
            <a:r>
              <a:rPr lang="en-GB"/>
              <a:t>Click to edit Master title style</a:t>
            </a:r>
          </a:p>
        </p:txBody>
      </p:sp>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7034591"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22797512" y="4475162"/>
            <a:ext cx="3415871" cy="3417553"/>
          </a:xfrm>
          <a:prstGeom prst="ellipse">
            <a:avLst/>
          </a:prstGeom>
          <a:solidFill>
            <a:srgbClr val="132433"/>
          </a:solidFill>
        </p:spPr>
        <p:txBody>
          <a:bodyPr>
            <a:normAutofit/>
          </a:bodyPr>
          <a:lstStyle>
            <a:lvl1pPr marL="0" indent="0" algn="ctr">
              <a:buFontTx/>
              <a:buNone/>
              <a:defRPr sz="4400">
                <a:solidFill>
                  <a:schemeClr val="bg1"/>
                </a:solidFill>
              </a:defRPr>
            </a:lvl1pPr>
          </a:lstStyle>
          <a:p>
            <a:r>
              <a:rPr lang="en-GB"/>
              <a:t>Icon</a:t>
            </a:r>
          </a:p>
        </p:txBody>
      </p:sp>
      <p:sp>
        <p:nvSpPr>
          <p:cNvPr id="7" name="Text Placeholder 11">
            <a:extLst>
              <a:ext uri="{FF2B5EF4-FFF2-40B4-BE49-F238E27FC236}">
                <a16:creationId xmlns:a16="http://schemas.microsoft.com/office/drawing/2014/main" id="{A208D5CB-412C-E27F-A6D7-E05769005746}"/>
              </a:ext>
            </a:extLst>
          </p:cNvPr>
          <p:cNvSpPr>
            <a:spLocks noGrp="1"/>
          </p:cNvSpPr>
          <p:nvPr>
            <p:ph type="body" sz="quarter" idx="31"/>
          </p:nvPr>
        </p:nvSpPr>
        <p:spPr>
          <a:xfrm>
            <a:off x="17308524" y="8588827"/>
            <a:ext cx="14393849" cy="7846243"/>
          </a:xfrm>
          <a:noFill/>
        </p:spPr>
        <p:txBody>
          <a:bodyPr lIns="180000" tIns="180000" rIns="180000" bIns="180000">
            <a:normAutofit/>
          </a:bodyPr>
          <a:lstStyle>
            <a:lvl1pPr marL="857250" indent="-857250">
              <a:buClr>
                <a:srgbClr val="132433"/>
              </a:buClr>
              <a:buFont typeface="Wingdings" pitchFamily="2" charset="2"/>
              <a:buChar char="§"/>
              <a:defRPr sz="6000" b="0" i="0">
                <a:solidFill>
                  <a:srgbClr val="132433"/>
                </a:solidFill>
                <a:latin typeface="Roboto" panose="02000000000000000000" pitchFamily="2" charset="0"/>
                <a:ea typeface="Roboto" panose="02000000000000000000" pitchFamily="2" charset="0"/>
                <a:cs typeface="Roboto" panose="02000000000000000000" pitchFamily="2" charset="0"/>
              </a:defRPr>
            </a:lvl1pPr>
          </a:lstStyle>
          <a:p>
            <a:pPr lvl="0"/>
            <a:r>
              <a:rPr lang="en-GB"/>
              <a:t>Click to edit Master text styles</a:t>
            </a:r>
          </a:p>
        </p:txBody>
      </p:sp>
      <p:pic>
        <p:nvPicPr>
          <p:cNvPr id="4" name="Picture 3">
            <a:extLst>
              <a:ext uri="{FF2B5EF4-FFF2-40B4-BE49-F238E27FC236}">
                <a16:creationId xmlns:a16="http://schemas.microsoft.com/office/drawing/2014/main" id="{109E2243-63D2-42BE-AE6D-A6FEC4A4CD59}"/>
              </a:ext>
            </a:extLst>
          </p:cNvPr>
          <p:cNvPicPr>
            <a:picLocks noChangeAspect="1"/>
          </p:cNvPicPr>
          <p:nvPr userDrawn="1"/>
        </p:nvPicPr>
        <p:blipFill>
          <a:blip r:embed="rId4"/>
          <a:srcRect/>
          <a:stretch/>
        </p:blipFill>
        <p:spPr>
          <a:xfrm>
            <a:off x="30013717" y="790575"/>
            <a:ext cx="1688656" cy="506597"/>
          </a:xfrm>
          <a:prstGeom prst="rect">
            <a:avLst/>
          </a:prstGeom>
        </p:spPr>
      </p:pic>
    </p:spTree>
    <p:extLst>
      <p:ext uri="{BB962C8B-B14F-4D97-AF65-F5344CB8AC3E}">
        <p14:creationId xmlns:p14="http://schemas.microsoft.com/office/powerpoint/2010/main" val="2726665613"/>
      </p:ext>
    </p:extLst>
  </p:cSld>
  <p:clrMapOvr>
    <a:masterClrMapping/>
  </p:clrMapOvr>
</p:sldLayout>
</file>

<file path=ppt/slideLayouts/slideLayout409.xml><?xml version="1.0" encoding="utf-8"?>
<p:sldLayout xmlns:a="http://schemas.openxmlformats.org/drawingml/2006/main" xmlns:r="http://schemas.openxmlformats.org/officeDocument/2006/relationships" xmlns:p="http://schemas.openxmlformats.org/presentationml/2006/main" preserve="1" userDrawn="1">
  <p:cSld name="Icon Boxes">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DA9730-8C00-75E2-645E-D73934A7A874}"/>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132433"/>
              </a:solidFill>
              <a:latin typeface="Roboto" panose="02000000000000000000" pitchFamily="2" charset="0"/>
            </a:endParaRPr>
          </a:p>
        </p:txBody>
      </p:sp>
      <p:sp>
        <p:nvSpPr>
          <p:cNvPr id="8" name="Text Placeholder 11">
            <a:extLst>
              <a:ext uri="{FF2B5EF4-FFF2-40B4-BE49-F238E27FC236}">
                <a16:creationId xmlns:a16="http://schemas.microsoft.com/office/drawing/2014/main" id="{2C15946C-515D-8AEE-2A56-F9DAB7B651D9}"/>
              </a:ext>
            </a:extLst>
          </p:cNvPr>
          <p:cNvSpPr>
            <a:spLocks noGrp="1"/>
          </p:cNvSpPr>
          <p:nvPr>
            <p:ph type="body" sz="quarter" idx="14"/>
          </p:nvPr>
        </p:nvSpPr>
        <p:spPr>
          <a:xfrm>
            <a:off x="1545604" y="8588827"/>
            <a:ext cx="6659555" cy="7846243"/>
          </a:xfrm>
          <a:solidFill>
            <a:srgbClr val="0E2432"/>
          </a:solidFill>
        </p:spPr>
        <p:txBody>
          <a:bodyPr lIns="720000" tIns="720000" rIns="720000" bIns="720000">
            <a:normAutofit/>
          </a:bodyPr>
          <a:lstStyle>
            <a:lvl1pPr marL="0" indent="0">
              <a:buClr>
                <a:schemeClr val="bg1"/>
              </a:buClr>
              <a:buFontTx/>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00C2925F-85DF-CBD9-084F-FD5EF89744F3}"/>
              </a:ext>
            </a:extLst>
          </p:cNvPr>
          <p:cNvSpPr>
            <a:spLocks noGrp="1"/>
          </p:cNvSpPr>
          <p:nvPr>
            <p:ph type="body" sz="quarter" idx="25"/>
          </p:nvPr>
        </p:nvSpPr>
        <p:spPr>
          <a:xfrm>
            <a:off x="9378009"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4" name="Text Placeholder 11">
            <a:extLst>
              <a:ext uri="{FF2B5EF4-FFF2-40B4-BE49-F238E27FC236}">
                <a16:creationId xmlns:a16="http://schemas.microsoft.com/office/drawing/2014/main" id="{2799CDF9-D567-BBA5-DCA1-0D2C5FD1533E}"/>
              </a:ext>
            </a:extLst>
          </p:cNvPr>
          <p:cNvSpPr>
            <a:spLocks noGrp="1"/>
          </p:cNvSpPr>
          <p:nvPr>
            <p:ph type="body" sz="quarter" idx="27"/>
          </p:nvPr>
        </p:nvSpPr>
        <p:spPr>
          <a:xfrm>
            <a:off x="17210414" y="8588827"/>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 name="Title 1">
            <a:extLst>
              <a:ext uri="{FF2B5EF4-FFF2-40B4-BE49-F238E27FC236}">
                <a16:creationId xmlns:a16="http://schemas.microsoft.com/office/drawing/2014/main" id="{A91D3B36-7DC7-49E5-68A5-825325B60826}"/>
              </a:ext>
            </a:extLst>
          </p:cNvPr>
          <p:cNvSpPr>
            <a:spLocks noGrp="1"/>
          </p:cNvSpPr>
          <p:nvPr>
            <p:ph type="title"/>
          </p:nvPr>
        </p:nvSpPr>
        <p:spPr>
          <a:xfrm>
            <a:off x="1545605" y="1562735"/>
            <a:ext cx="27321624" cy="2064769"/>
          </a:xfrm>
        </p:spPr>
        <p:txBody>
          <a:bodyPr wrap="square" lIns="0" tIns="108000" bIns="108000" anchor="b" anchorCtr="0">
            <a:spAutoFit/>
          </a:bodyPr>
          <a:lstStyle>
            <a:lvl1pPr>
              <a:lnSpc>
                <a:spcPct val="80000"/>
              </a:lnSpc>
              <a:defRPr sz="15000"/>
            </a:lvl1pPr>
          </a:lstStyle>
          <a:p>
            <a:r>
              <a:rPr lang="en-GB"/>
              <a:t>Click to edit Master title style</a:t>
            </a:r>
          </a:p>
        </p:txBody>
      </p:sp>
      <p:pic>
        <p:nvPicPr>
          <p:cNvPr id="4" name="Picture 3">
            <a:extLst>
              <a:ext uri="{FF2B5EF4-FFF2-40B4-BE49-F238E27FC236}">
                <a16:creationId xmlns:a16="http://schemas.microsoft.com/office/drawing/2014/main" id="{D42CEDA0-A510-DD94-86A3-B7E59A34D89A}"/>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9" name="Oval 8">
            <a:extLst>
              <a:ext uri="{FF2B5EF4-FFF2-40B4-BE49-F238E27FC236}">
                <a16:creationId xmlns:a16="http://schemas.microsoft.com/office/drawing/2014/main" id="{7965B55D-982B-875D-42F6-8E06AD6AD276}"/>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BD7B44B4-8B88-6F13-3438-B1A1E475400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CE9FB144-AB7D-46B8-CBFB-2DDF039AD8E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6" name="Text Placeholder 11">
            <a:extLst>
              <a:ext uri="{FF2B5EF4-FFF2-40B4-BE49-F238E27FC236}">
                <a16:creationId xmlns:a16="http://schemas.microsoft.com/office/drawing/2014/main" id="{2BE0266D-15CC-FC7F-158E-DBE3C803B032}"/>
              </a:ext>
            </a:extLst>
          </p:cNvPr>
          <p:cNvSpPr>
            <a:spLocks noGrp="1"/>
          </p:cNvSpPr>
          <p:nvPr>
            <p:ph type="body" sz="quarter" idx="28"/>
          </p:nvPr>
        </p:nvSpPr>
        <p:spPr>
          <a:xfrm>
            <a:off x="25042818" y="8588826"/>
            <a:ext cx="6659555" cy="7846243"/>
          </a:xfrm>
          <a:solidFill>
            <a:srgbClr val="0E2432"/>
          </a:solidFill>
        </p:spPr>
        <p:txBody>
          <a:bodyPr lIns="720000" tIns="720000" rIns="720000" bIns="720000">
            <a:normAutofit/>
          </a:bodyPr>
          <a:lstStyle>
            <a:lvl1pPr marL="0" indent="0">
              <a:buClr>
                <a:schemeClr val="bg1"/>
              </a:buClr>
              <a:buFont typeface="Wingdings" pitchFamily="2" charset="2"/>
              <a:buNone/>
              <a:defRPr sz="48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Picture Placeholder 12">
            <a:extLst>
              <a:ext uri="{FF2B5EF4-FFF2-40B4-BE49-F238E27FC236}">
                <a16:creationId xmlns:a16="http://schemas.microsoft.com/office/drawing/2014/main" id="{D79F6369-E700-F42F-AE7F-4FE7AF9C239B}"/>
              </a:ext>
            </a:extLst>
          </p:cNvPr>
          <p:cNvSpPr>
            <a:spLocks noGrp="1"/>
          </p:cNvSpPr>
          <p:nvPr>
            <p:ph type="pic" sz="quarter" idx="29" hasCustomPrompt="1"/>
          </p:nvPr>
        </p:nvSpPr>
        <p:spPr>
          <a:xfrm>
            <a:off x="3167445" y="4475162"/>
            <a:ext cx="3415871" cy="3417553"/>
          </a:xfrm>
          <a:prstGeom prst="ellipse">
            <a:avLst/>
          </a:prstGeom>
          <a:solidFill>
            <a:srgbClr val="FCAF17"/>
          </a:solidFill>
        </p:spPr>
        <p:txBody>
          <a:bodyPr>
            <a:normAutofit/>
          </a:bodyPr>
          <a:lstStyle>
            <a:lvl1pPr marL="0" indent="0" algn="ctr">
              <a:buFontTx/>
              <a:buNone/>
              <a:defRPr sz="4400">
                <a:solidFill>
                  <a:srgbClr val="132433"/>
                </a:solidFill>
              </a:defRPr>
            </a:lvl1pPr>
          </a:lstStyle>
          <a:p>
            <a:r>
              <a:rPr lang="en-GB"/>
              <a:t>Icon</a:t>
            </a:r>
          </a:p>
        </p:txBody>
      </p:sp>
      <p:sp>
        <p:nvSpPr>
          <p:cNvPr id="15" name="Picture Placeholder 12">
            <a:extLst>
              <a:ext uri="{FF2B5EF4-FFF2-40B4-BE49-F238E27FC236}">
                <a16:creationId xmlns:a16="http://schemas.microsoft.com/office/drawing/2014/main" id="{43D1A4F5-F7D3-56A7-7A65-0B130667763B}"/>
              </a:ext>
            </a:extLst>
          </p:cNvPr>
          <p:cNvSpPr>
            <a:spLocks noGrp="1"/>
          </p:cNvSpPr>
          <p:nvPr>
            <p:ph type="pic" sz="quarter" idx="30" hasCustomPrompt="1"/>
          </p:nvPr>
        </p:nvSpPr>
        <p:spPr>
          <a:xfrm>
            <a:off x="10999850" y="4475162"/>
            <a:ext cx="3415871" cy="3417553"/>
          </a:xfrm>
          <a:prstGeom prst="ellipse">
            <a:avLst/>
          </a:prstGeom>
          <a:solidFill>
            <a:srgbClr val="FCAF17"/>
          </a:solidFill>
        </p:spPr>
        <p:txBody>
          <a:bodyPr>
            <a:normAutofit/>
          </a:bodyPr>
          <a:lstStyle>
            <a:lvl1pPr marL="0" indent="0" algn="ctr">
              <a:buFontTx/>
              <a:buNone/>
              <a:defRPr sz="4400">
                <a:solidFill>
                  <a:srgbClr val="132433"/>
                </a:solidFill>
              </a:defRPr>
            </a:lvl1pPr>
          </a:lstStyle>
          <a:p>
            <a:r>
              <a:rPr lang="en-GB"/>
              <a:t>Icon</a:t>
            </a:r>
          </a:p>
        </p:txBody>
      </p:sp>
      <p:sp>
        <p:nvSpPr>
          <p:cNvPr id="16" name="Picture Placeholder 12">
            <a:extLst>
              <a:ext uri="{FF2B5EF4-FFF2-40B4-BE49-F238E27FC236}">
                <a16:creationId xmlns:a16="http://schemas.microsoft.com/office/drawing/2014/main" id="{E3D4349B-2389-D31C-CCE3-BF9771BE830B}"/>
              </a:ext>
            </a:extLst>
          </p:cNvPr>
          <p:cNvSpPr>
            <a:spLocks noGrp="1"/>
          </p:cNvSpPr>
          <p:nvPr>
            <p:ph type="pic" sz="quarter" idx="31" hasCustomPrompt="1"/>
          </p:nvPr>
        </p:nvSpPr>
        <p:spPr>
          <a:xfrm>
            <a:off x="18832255" y="4475162"/>
            <a:ext cx="3415871" cy="3417553"/>
          </a:xfrm>
          <a:prstGeom prst="ellipse">
            <a:avLst/>
          </a:prstGeom>
          <a:solidFill>
            <a:srgbClr val="FCAF17"/>
          </a:solidFill>
        </p:spPr>
        <p:txBody>
          <a:bodyPr>
            <a:normAutofit/>
          </a:bodyPr>
          <a:lstStyle>
            <a:lvl1pPr marL="0" indent="0" algn="ctr">
              <a:buFontTx/>
              <a:buNone/>
              <a:defRPr sz="4400">
                <a:solidFill>
                  <a:srgbClr val="132433"/>
                </a:solidFill>
              </a:defRPr>
            </a:lvl1pPr>
          </a:lstStyle>
          <a:p>
            <a:r>
              <a:rPr lang="en-GB"/>
              <a:t>Icon</a:t>
            </a:r>
          </a:p>
        </p:txBody>
      </p:sp>
      <p:sp>
        <p:nvSpPr>
          <p:cNvPr id="17" name="Picture Placeholder 12">
            <a:extLst>
              <a:ext uri="{FF2B5EF4-FFF2-40B4-BE49-F238E27FC236}">
                <a16:creationId xmlns:a16="http://schemas.microsoft.com/office/drawing/2014/main" id="{AF8D34A5-705D-68DF-9951-9974EC956F55}"/>
              </a:ext>
            </a:extLst>
          </p:cNvPr>
          <p:cNvSpPr>
            <a:spLocks noGrp="1"/>
          </p:cNvSpPr>
          <p:nvPr>
            <p:ph type="pic" sz="quarter" idx="32" hasCustomPrompt="1"/>
          </p:nvPr>
        </p:nvSpPr>
        <p:spPr>
          <a:xfrm>
            <a:off x="26664660" y="4475162"/>
            <a:ext cx="3415871" cy="3417553"/>
          </a:xfrm>
          <a:prstGeom prst="ellipse">
            <a:avLst/>
          </a:prstGeom>
          <a:solidFill>
            <a:srgbClr val="FCAF17"/>
          </a:solidFill>
        </p:spPr>
        <p:txBody>
          <a:bodyPr>
            <a:normAutofit/>
          </a:bodyPr>
          <a:lstStyle>
            <a:lvl1pPr marL="0" indent="0" algn="ctr">
              <a:buFontTx/>
              <a:buNone/>
              <a:defRPr sz="4400">
                <a:solidFill>
                  <a:srgbClr val="132433"/>
                </a:solidFill>
              </a:defRPr>
            </a:lvl1pPr>
          </a:lstStyle>
          <a:p>
            <a:r>
              <a:rPr lang="en-GB"/>
              <a:t>Icon</a:t>
            </a:r>
          </a:p>
        </p:txBody>
      </p:sp>
    </p:spTree>
    <p:extLst>
      <p:ext uri="{BB962C8B-B14F-4D97-AF65-F5344CB8AC3E}">
        <p14:creationId xmlns:p14="http://schemas.microsoft.com/office/powerpoint/2010/main" val="3407893062"/>
      </p:ext>
    </p:extLst>
  </p:cSld>
  <p:clrMapOvr>
    <a:masterClrMapping/>
  </p:clrMapOvr>
</p:sldLayout>
</file>

<file path=ppt/slideLayouts/slideLayout410.xml><?xml version="1.0" encoding="utf-8"?>
<p:sldLayout xmlns:a="http://schemas.openxmlformats.org/drawingml/2006/main" xmlns:r="http://schemas.openxmlformats.org/officeDocument/2006/relationships" xmlns:p="http://schemas.openxmlformats.org/presentationml/2006/main" preserve="1" userDrawn="1">
  <p:cSld name="Vertical Numbered Points">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9771184F-7CFF-746F-2F4F-87A377B31729}"/>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132433"/>
              </a:solidFill>
              <a:latin typeface="Roboto" panose="02000000000000000000" pitchFamily="2" charset="0"/>
            </a:endParaRPr>
          </a:p>
        </p:txBody>
      </p:sp>
      <p:sp>
        <p:nvSpPr>
          <p:cNvPr id="2" name="Title 1">
            <a:extLst>
              <a:ext uri="{FF2B5EF4-FFF2-40B4-BE49-F238E27FC236}">
                <a16:creationId xmlns:a16="http://schemas.microsoft.com/office/drawing/2014/main" id="{3B654855-A542-5475-286C-3EE67005210B}"/>
              </a:ext>
            </a:extLst>
          </p:cNvPr>
          <p:cNvSpPr>
            <a:spLocks noGrp="1"/>
          </p:cNvSpPr>
          <p:nvPr>
            <p:ph type="title"/>
          </p:nvPr>
        </p:nvSpPr>
        <p:spPr>
          <a:xfrm>
            <a:off x="1545605" y="1562735"/>
            <a:ext cx="30156768" cy="2064769"/>
          </a:xfrm>
        </p:spPr>
        <p:txBody>
          <a:bodyPr wrap="square" lIns="0" tIns="108000" bIns="108000" anchor="b" anchorCtr="0">
            <a:spAutoFit/>
          </a:bodyPr>
          <a:lstStyle>
            <a:lvl1pPr algn="ctr">
              <a:lnSpc>
                <a:spcPct val="80000"/>
              </a:lnSpc>
              <a:defRPr sz="15000"/>
            </a:lvl1pPr>
          </a:lstStyle>
          <a:p>
            <a:r>
              <a:rPr lang="en-GB"/>
              <a:t>Click to edit Master title style</a:t>
            </a:r>
          </a:p>
        </p:txBody>
      </p:sp>
      <p:pic>
        <p:nvPicPr>
          <p:cNvPr id="6" name="Picture 5">
            <a:extLst>
              <a:ext uri="{FF2B5EF4-FFF2-40B4-BE49-F238E27FC236}">
                <a16:creationId xmlns:a16="http://schemas.microsoft.com/office/drawing/2014/main" id="{81B7448C-B201-D00C-3FA9-9B84EBA307FD}"/>
              </a:ext>
            </a:extLst>
          </p:cNvPr>
          <p:cNvPicPr>
            <a:picLocks noChangeAspect="1"/>
          </p:cNvPicPr>
          <p:nvPr userDrawn="1"/>
        </p:nvPicPr>
        <p:blipFill>
          <a:blip r:embed="rId2"/>
          <a:srcRect/>
          <a:stretch/>
        </p:blipFill>
        <p:spPr>
          <a:xfrm>
            <a:off x="30013717" y="790575"/>
            <a:ext cx="1688656" cy="506597"/>
          </a:xfrm>
          <a:prstGeom prst="rect">
            <a:avLst/>
          </a:prstGeom>
        </p:spPr>
      </p:pic>
      <p:sp>
        <p:nvSpPr>
          <p:cNvPr id="8" name="Text Placeholder 11">
            <a:extLst>
              <a:ext uri="{FF2B5EF4-FFF2-40B4-BE49-F238E27FC236}">
                <a16:creationId xmlns:a16="http://schemas.microsoft.com/office/drawing/2014/main" id="{3D675758-858F-B8E2-EC54-9734B6EE716F}"/>
              </a:ext>
            </a:extLst>
          </p:cNvPr>
          <p:cNvSpPr>
            <a:spLocks noGrp="1" noChangeAspect="1"/>
          </p:cNvSpPr>
          <p:nvPr>
            <p:ph type="body" sz="quarter" idx="10" hasCustomPrompt="1"/>
          </p:nvPr>
        </p:nvSpPr>
        <p:spPr>
          <a:xfrm>
            <a:off x="2935068" y="4218621"/>
            <a:ext cx="1800000" cy="1800000"/>
          </a:xfrm>
          <a:prstGeom prst="ellipse">
            <a:avLst/>
          </a:prstGeom>
          <a:solidFill>
            <a:srgbClr val="FCAF17"/>
          </a:solidFill>
        </p:spPr>
        <p:txBody>
          <a:bodyPr tIns="0" bIns="0">
            <a:noAutofit/>
          </a:bodyPr>
          <a:lstStyle>
            <a:lvl1pPr marL="0" indent="0" algn="ctr">
              <a:buFontTx/>
              <a:buNone/>
              <a:defRPr sz="8800" b="0" i="0">
                <a:solidFill>
                  <a:srgbClr val="132433"/>
                </a:solidFill>
                <a:latin typeface="Apricus Black" pitchFamily="2" charset="0"/>
                <a:ea typeface="Roboto" panose="02000000000000000000" pitchFamily="2" charset="0"/>
                <a:cs typeface="Roboto" panose="02000000000000000000" pitchFamily="2" charset="0"/>
              </a:defRPr>
            </a:lvl1pPr>
          </a:lstStyle>
          <a:p>
            <a:pPr lvl="0"/>
            <a:r>
              <a:rPr lang="en-GB"/>
              <a:t>1</a:t>
            </a:r>
          </a:p>
        </p:txBody>
      </p:sp>
      <p:sp>
        <p:nvSpPr>
          <p:cNvPr id="9" name="Text Placeholder 11">
            <a:extLst>
              <a:ext uri="{FF2B5EF4-FFF2-40B4-BE49-F238E27FC236}">
                <a16:creationId xmlns:a16="http://schemas.microsoft.com/office/drawing/2014/main" id="{99674142-BCBD-9EAC-9017-E6D8FBD49435}"/>
              </a:ext>
            </a:extLst>
          </p:cNvPr>
          <p:cNvSpPr>
            <a:spLocks noGrp="1" noChangeAspect="1"/>
          </p:cNvSpPr>
          <p:nvPr>
            <p:ph type="body" sz="quarter" idx="11" hasCustomPrompt="1"/>
          </p:nvPr>
        </p:nvSpPr>
        <p:spPr>
          <a:xfrm>
            <a:off x="8110020" y="4218621"/>
            <a:ext cx="1800000" cy="1800000"/>
          </a:xfrm>
          <a:prstGeom prst="ellipse">
            <a:avLst/>
          </a:prstGeom>
          <a:solidFill>
            <a:srgbClr val="FCAF17"/>
          </a:solidFill>
        </p:spPr>
        <p:txBody>
          <a:bodyPr tIns="0" bIns="0">
            <a:noAutofit/>
          </a:bodyPr>
          <a:lstStyle>
            <a:lvl1pPr marL="0" indent="0" algn="ctr">
              <a:buFontTx/>
              <a:buNone/>
              <a:defRPr sz="8800" b="0" i="0">
                <a:solidFill>
                  <a:srgbClr val="132433"/>
                </a:solidFill>
                <a:latin typeface="Apricus Black" pitchFamily="2" charset="0"/>
                <a:ea typeface="Roboto" panose="02000000000000000000" pitchFamily="2" charset="0"/>
                <a:cs typeface="Roboto" panose="02000000000000000000" pitchFamily="2" charset="0"/>
              </a:defRPr>
            </a:lvl1pPr>
          </a:lstStyle>
          <a:p>
            <a:pPr lvl="0"/>
            <a:r>
              <a:rPr lang="en-GB"/>
              <a:t>2</a:t>
            </a:r>
          </a:p>
        </p:txBody>
      </p:sp>
      <p:sp>
        <p:nvSpPr>
          <p:cNvPr id="14" name="Text Placeholder 11">
            <a:extLst>
              <a:ext uri="{FF2B5EF4-FFF2-40B4-BE49-F238E27FC236}">
                <a16:creationId xmlns:a16="http://schemas.microsoft.com/office/drawing/2014/main" id="{6B4AEEA4-A25C-C767-E711-F1C1DDD59DFA}"/>
              </a:ext>
            </a:extLst>
          </p:cNvPr>
          <p:cNvSpPr>
            <a:spLocks noGrp="1" noChangeAspect="1"/>
          </p:cNvSpPr>
          <p:nvPr>
            <p:ph type="body" sz="quarter" idx="12" hasCustomPrompt="1"/>
          </p:nvPr>
        </p:nvSpPr>
        <p:spPr>
          <a:xfrm>
            <a:off x="13066535" y="4218621"/>
            <a:ext cx="1800000" cy="1800000"/>
          </a:xfrm>
          <a:prstGeom prst="ellipse">
            <a:avLst/>
          </a:prstGeom>
          <a:solidFill>
            <a:srgbClr val="FCAF17"/>
          </a:solidFill>
        </p:spPr>
        <p:txBody>
          <a:bodyPr tIns="0" bIns="0">
            <a:noAutofit/>
          </a:bodyPr>
          <a:lstStyle>
            <a:lvl1pPr marL="0" indent="0" algn="ctr">
              <a:buFontTx/>
              <a:buNone/>
              <a:defRPr sz="8800" b="0" i="0">
                <a:solidFill>
                  <a:srgbClr val="132433"/>
                </a:solidFill>
                <a:latin typeface="Apricus Black" pitchFamily="2" charset="0"/>
                <a:ea typeface="Roboto" panose="02000000000000000000" pitchFamily="2" charset="0"/>
                <a:cs typeface="Roboto" panose="02000000000000000000" pitchFamily="2" charset="0"/>
              </a:defRPr>
            </a:lvl1pPr>
          </a:lstStyle>
          <a:p>
            <a:pPr lvl="0"/>
            <a:r>
              <a:rPr lang="en-GB"/>
              <a:t>3</a:t>
            </a:r>
          </a:p>
        </p:txBody>
      </p:sp>
      <p:sp>
        <p:nvSpPr>
          <p:cNvPr id="18" name="Text Placeholder 11">
            <a:extLst>
              <a:ext uri="{FF2B5EF4-FFF2-40B4-BE49-F238E27FC236}">
                <a16:creationId xmlns:a16="http://schemas.microsoft.com/office/drawing/2014/main" id="{DAAE25ED-25DB-175F-FC45-256F369F84E7}"/>
              </a:ext>
            </a:extLst>
          </p:cNvPr>
          <p:cNvSpPr>
            <a:spLocks noGrp="1" noChangeAspect="1"/>
          </p:cNvSpPr>
          <p:nvPr>
            <p:ph type="body" sz="quarter" idx="16" hasCustomPrompt="1"/>
          </p:nvPr>
        </p:nvSpPr>
        <p:spPr>
          <a:xfrm>
            <a:off x="18176790" y="4218621"/>
            <a:ext cx="1800000" cy="1800000"/>
          </a:xfrm>
          <a:prstGeom prst="ellipse">
            <a:avLst/>
          </a:prstGeom>
          <a:solidFill>
            <a:srgbClr val="FCAF17"/>
          </a:solidFill>
        </p:spPr>
        <p:txBody>
          <a:bodyPr tIns="0" bIns="0">
            <a:noAutofit/>
          </a:bodyPr>
          <a:lstStyle>
            <a:lvl1pPr marL="0" indent="0" algn="ctr">
              <a:buFontTx/>
              <a:buNone/>
              <a:defRPr sz="8800" b="0" i="0">
                <a:solidFill>
                  <a:srgbClr val="132433"/>
                </a:solidFill>
                <a:latin typeface="Apricus Black" pitchFamily="2" charset="0"/>
                <a:ea typeface="Roboto" panose="02000000000000000000" pitchFamily="2" charset="0"/>
                <a:cs typeface="Roboto" panose="02000000000000000000" pitchFamily="2" charset="0"/>
              </a:defRPr>
            </a:lvl1pPr>
          </a:lstStyle>
          <a:p>
            <a:pPr lvl="0"/>
            <a:r>
              <a:rPr lang="en-GB"/>
              <a:t>4</a:t>
            </a:r>
          </a:p>
        </p:txBody>
      </p:sp>
      <p:sp>
        <p:nvSpPr>
          <p:cNvPr id="19" name="Text Placeholder 11">
            <a:extLst>
              <a:ext uri="{FF2B5EF4-FFF2-40B4-BE49-F238E27FC236}">
                <a16:creationId xmlns:a16="http://schemas.microsoft.com/office/drawing/2014/main" id="{1BEFDAEA-FF73-1338-5A00-9AB76BC4EA47}"/>
              </a:ext>
            </a:extLst>
          </p:cNvPr>
          <p:cNvSpPr>
            <a:spLocks noGrp="1" noChangeAspect="1"/>
          </p:cNvSpPr>
          <p:nvPr>
            <p:ph type="body" sz="quarter" idx="17" hasCustomPrompt="1"/>
          </p:nvPr>
        </p:nvSpPr>
        <p:spPr>
          <a:xfrm>
            <a:off x="23287045" y="4218621"/>
            <a:ext cx="1800000" cy="1800000"/>
          </a:xfrm>
          <a:prstGeom prst="ellipse">
            <a:avLst/>
          </a:prstGeom>
          <a:solidFill>
            <a:srgbClr val="FCAF17"/>
          </a:solidFill>
        </p:spPr>
        <p:txBody>
          <a:bodyPr tIns="0" bIns="0">
            <a:noAutofit/>
          </a:bodyPr>
          <a:lstStyle>
            <a:lvl1pPr marL="0" indent="0" algn="ctr">
              <a:buFontTx/>
              <a:buNone/>
              <a:defRPr sz="8800" b="0" i="0">
                <a:solidFill>
                  <a:srgbClr val="132433"/>
                </a:solidFill>
                <a:latin typeface="Apricus Black" pitchFamily="2" charset="0"/>
                <a:ea typeface="Roboto" panose="02000000000000000000" pitchFamily="2" charset="0"/>
                <a:cs typeface="Roboto" panose="02000000000000000000" pitchFamily="2" charset="0"/>
              </a:defRPr>
            </a:lvl1pPr>
          </a:lstStyle>
          <a:p>
            <a:pPr lvl="0"/>
            <a:r>
              <a:rPr lang="en-GB"/>
              <a:t>5</a:t>
            </a:r>
          </a:p>
        </p:txBody>
      </p:sp>
      <p:sp>
        <p:nvSpPr>
          <p:cNvPr id="20" name="Text Placeholder 11">
            <a:extLst>
              <a:ext uri="{FF2B5EF4-FFF2-40B4-BE49-F238E27FC236}">
                <a16:creationId xmlns:a16="http://schemas.microsoft.com/office/drawing/2014/main" id="{44A2F0B7-1D0B-2ED2-ACBF-1510252121E3}"/>
              </a:ext>
            </a:extLst>
          </p:cNvPr>
          <p:cNvSpPr>
            <a:spLocks noGrp="1" noChangeAspect="1"/>
          </p:cNvSpPr>
          <p:nvPr>
            <p:ph type="body" sz="quarter" idx="18" hasCustomPrompt="1"/>
          </p:nvPr>
        </p:nvSpPr>
        <p:spPr>
          <a:xfrm>
            <a:off x="28510459" y="4218621"/>
            <a:ext cx="1800000" cy="1800000"/>
          </a:xfrm>
          <a:prstGeom prst="ellipse">
            <a:avLst/>
          </a:prstGeom>
          <a:solidFill>
            <a:srgbClr val="FCAF17"/>
          </a:solidFill>
        </p:spPr>
        <p:txBody>
          <a:bodyPr tIns="0" bIns="0">
            <a:noAutofit/>
          </a:bodyPr>
          <a:lstStyle>
            <a:lvl1pPr marL="0" indent="0" algn="ctr">
              <a:buFontTx/>
              <a:buNone/>
              <a:defRPr sz="8800" b="0" i="0">
                <a:solidFill>
                  <a:srgbClr val="132433"/>
                </a:solidFill>
                <a:latin typeface="Apricus Black" pitchFamily="2" charset="0"/>
                <a:ea typeface="Roboto" panose="02000000000000000000" pitchFamily="2" charset="0"/>
                <a:cs typeface="Roboto" panose="02000000000000000000" pitchFamily="2" charset="0"/>
              </a:defRPr>
            </a:lvl1pPr>
          </a:lstStyle>
          <a:p>
            <a:pPr lvl="0"/>
            <a:r>
              <a:rPr lang="en-GB"/>
              <a:t>6</a:t>
            </a:r>
          </a:p>
        </p:txBody>
      </p:sp>
      <p:sp>
        <p:nvSpPr>
          <p:cNvPr id="24" name="Oval 23">
            <a:extLst>
              <a:ext uri="{FF2B5EF4-FFF2-40B4-BE49-F238E27FC236}">
                <a16:creationId xmlns:a16="http://schemas.microsoft.com/office/drawing/2014/main" id="{7B6D62F1-EFF3-D1C7-93D7-8677B32FA4AF}"/>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pic>
        <p:nvPicPr>
          <p:cNvPr id="3" name="Graphic 2" descr="Shield with solid fill">
            <a:extLst>
              <a:ext uri="{FF2B5EF4-FFF2-40B4-BE49-F238E27FC236}">
                <a16:creationId xmlns:a16="http://schemas.microsoft.com/office/drawing/2014/main" id="{F37C3042-C661-23A0-C6DF-05CB404148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7FBD020F-9397-44D5-2C98-4D7622C3A065}"/>
              </a:ext>
            </a:extLst>
          </p:cNvPr>
          <p:cNvSpPr>
            <a:spLocks noGrp="1"/>
          </p:cNvSpPr>
          <p:nvPr>
            <p:ph type="body" sz="quarter" idx="22"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11" name="Text Placeholder 11">
            <a:extLst>
              <a:ext uri="{FF2B5EF4-FFF2-40B4-BE49-F238E27FC236}">
                <a16:creationId xmlns:a16="http://schemas.microsoft.com/office/drawing/2014/main" id="{C961B203-A1CF-4D47-4991-DB7CA2794B67}"/>
              </a:ext>
            </a:extLst>
          </p:cNvPr>
          <p:cNvSpPr>
            <a:spLocks noGrp="1"/>
          </p:cNvSpPr>
          <p:nvPr>
            <p:ph type="body" sz="quarter" idx="14"/>
          </p:nvPr>
        </p:nvSpPr>
        <p:spPr>
          <a:xfrm>
            <a:off x="1545604"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2" name="Text Placeholder 11">
            <a:extLst>
              <a:ext uri="{FF2B5EF4-FFF2-40B4-BE49-F238E27FC236}">
                <a16:creationId xmlns:a16="http://schemas.microsoft.com/office/drawing/2014/main" id="{510AD692-1F83-3BE9-CC47-2A037F735D76}"/>
              </a:ext>
            </a:extLst>
          </p:cNvPr>
          <p:cNvSpPr>
            <a:spLocks noGrp="1"/>
          </p:cNvSpPr>
          <p:nvPr>
            <p:ph type="body" sz="quarter" idx="25"/>
          </p:nvPr>
        </p:nvSpPr>
        <p:spPr>
          <a:xfrm>
            <a:off x="6720556"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3" name="Text Placeholder 11">
            <a:extLst>
              <a:ext uri="{FF2B5EF4-FFF2-40B4-BE49-F238E27FC236}">
                <a16:creationId xmlns:a16="http://schemas.microsoft.com/office/drawing/2014/main" id="{D02A02C8-535D-5AE3-CB09-94A6C902E86F}"/>
              </a:ext>
            </a:extLst>
          </p:cNvPr>
          <p:cNvSpPr>
            <a:spLocks noGrp="1"/>
          </p:cNvSpPr>
          <p:nvPr>
            <p:ph type="body" sz="quarter" idx="27"/>
          </p:nvPr>
        </p:nvSpPr>
        <p:spPr>
          <a:xfrm>
            <a:off x="11677071" y="8588827"/>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15" name="Text Placeholder 11">
            <a:extLst>
              <a:ext uri="{FF2B5EF4-FFF2-40B4-BE49-F238E27FC236}">
                <a16:creationId xmlns:a16="http://schemas.microsoft.com/office/drawing/2014/main" id="{54245936-44CA-B3C2-BEE8-8D1909D565D2}"/>
              </a:ext>
            </a:extLst>
          </p:cNvPr>
          <p:cNvSpPr>
            <a:spLocks noGrp="1"/>
          </p:cNvSpPr>
          <p:nvPr>
            <p:ph type="body" sz="quarter" idx="28"/>
          </p:nvPr>
        </p:nvSpPr>
        <p:spPr>
          <a:xfrm>
            <a:off x="16787326"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2" name="Text Placeholder 11">
            <a:extLst>
              <a:ext uri="{FF2B5EF4-FFF2-40B4-BE49-F238E27FC236}">
                <a16:creationId xmlns:a16="http://schemas.microsoft.com/office/drawing/2014/main" id="{C0BC2E73-60F4-8A62-5E58-B7919AD01899}"/>
              </a:ext>
            </a:extLst>
          </p:cNvPr>
          <p:cNvSpPr>
            <a:spLocks noGrp="1"/>
          </p:cNvSpPr>
          <p:nvPr>
            <p:ph type="body" sz="quarter" idx="29"/>
          </p:nvPr>
        </p:nvSpPr>
        <p:spPr>
          <a:xfrm>
            <a:off x="21897581" y="8588826"/>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3" name="Text Placeholder 11">
            <a:extLst>
              <a:ext uri="{FF2B5EF4-FFF2-40B4-BE49-F238E27FC236}">
                <a16:creationId xmlns:a16="http://schemas.microsoft.com/office/drawing/2014/main" id="{E3516BDC-A773-8F21-304C-377A518F1413}"/>
              </a:ext>
            </a:extLst>
          </p:cNvPr>
          <p:cNvSpPr>
            <a:spLocks noGrp="1"/>
          </p:cNvSpPr>
          <p:nvPr>
            <p:ph type="body" sz="quarter" idx="30"/>
          </p:nvPr>
        </p:nvSpPr>
        <p:spPr>
          <a:xfrm>
            <a:off x="27120995" y="8588825"/>
            <a:ext cx="4578929" cy="7846243"/>
          </a:xfrm>
          <a:noFill/>
        </p:spPr>
        <p:txBody>
          <a:bodyPr lIns="180000" tIns="180000" rIns="180000" bIns="180000">
            <a:normAutofit/>
          </a:bodyPr>
          <a:lstStyle>
            <a:lvl1pPr marL="571500" indent="-571500">
              <a:buClr>
                <a:schemeClr val="bg2">
                  <a:lumMod val="25000"/>
                </a:schemeClr>
              </a:buClr>
              <a:buFont typeface="Wingdings" pitchFamily="2" charset="2"/>
              <a:buChar char="§"/>
              <a:defRPr sz="4000" b="0" i="0">
                <a:solidFill>
                  <a:schemeClr val="bg2">
                    <a:lumMod val="50000"/>
                  </a:schemeClr>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Click to edit Master text styles</a:t>
            </a:r>
          </a:p>
        </p:txBody>
      </p:sp>
      <p:sp>
        <p:nvSpPr>
          <p:cNvPr id="26" name="Text Placeholder 14">
            <a:extLst>
              <a:ext uri="{FF2B5EF4-FFF2-40B4-BE49-F238E27FC236}">
                <a16:creationId xmlns:a16="http://schemas.microsoft.com/office/drawing/2014/main" id="{64198126-C653-A514-DDDF-32E924C63F09}"/>
              </a:ext>
            </a:extLst>
          </p:cNvPr>
          <p:cNvSpPr>
            <a:spLocks noGrp="1"/>
          </p:cNvSpPr>
          <p:nvPr>
            <p:ph type="body" sz="quarter" idx="31" hasCustomPrompt="1"/>
          </p:nvPr>
        </p:nvSpPr>
        <p:spPr>
          <a:xfrm>
            <a:off x="1545604"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1" name="Text Placeholder 14">
            <a:extLst>
              <a:ext uri="{FF2B5EF4-FFF2-40B4-BE49-F238E27FC236}">
                <a16:creationId xmlns:a16="http://schemas.microsoft.com/office/drawing/2014/main" id="{8957B3F4-F6BA-F021-F8BD-55898630AF5D}"/>
              </a:ext>
            </a:extLst>
          </p:cNvPr>
          <p:cNvSpPr>
            <a:spLocks noGrp="1"/>
          </p:cNvSpPr>
          <p:nvPr>
            <p:ph type="body" sz="quarter" idx="32" hasCustomPrompt="1"/>
          </p:nvPr>
        </p:nvSpPr>
        <p:spPr>
          <a:xfrm>
            <a:off x="6720555"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2" name="Text Placeholder 14">
            <a:extLst>
              <a:ext uri="{FF2B5EF4-FFF2-40B4-BE49-F238E27FC236}">
                <a16:creationId xmlns:a16="http://schemas.microsoft.com/office/drawing/2014/main" id="{8F410F2C-4ACE-85C2-94D5-B7901E6C8001}"/>
              </a:ext>
            </a:extLst>
          </p:cNvPr>
          <p:cNvSpPr>
            <a:spLocks noGrp="1"/>
          </p:cNvSpPr>
          <p:nvPr>
            <p:ph type="body" sz="quarter" idx="33" hasCustomPrompt="1"/>
          </p:nvPr>
        </p:nvSpPr>
        <p:spPr>
          <a:xfrm>
            <a:off x="11677071"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3" name="Text Placeholder 14">
            <a:extLst>
              <a:ext uri="{FF2B5EF4-FFF2-40B4-BE49-F238E27FC236}">
                <a16:creationId xmlns:a16="http://schemas.microsoft.com/office/drawing/2014/main" id="{836C7636-B127-595C-AC39-DE76D39712A5}"/>
              </a:ext>
            </a:extLst>
          </p:cNvPr>
          <p:cNvSpPr>
            <a:spLocks noGrp="1"/>
          </p:cNvSpPr>
          <p:nvPr>
            <p:ph type="body" sz="quarter" idx="34" hasCustomPrompt="1"/>
          </p:nvPr>
        </p:nvSpPr>
        <p:spPr>
          <a:xfrm>
            <a:off x="1678732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4" name="Text Placeholder 14">
            <a:extLst>
              <a:ext uri="{FF2B5EF4-FFF2-40B4-BE49-F238E27FC236}">
                <a16:creationId xmlns:a16="http://schemas.microsoft.com/office/drawing/2014/main" id="{DFF9769C-D925-69B8-F7EF-C7082E9C02B9}"/>
              </a:ext>
            </a:extLst>
          </p:cNvPr>
          <p:cNvSpPr>
            <a:spLocks noGrp="1"/>
          </p:cNvSpPr>
          <p:nvPr>
            <p:ph type="body" sz="quarter" idx="35" hasCustomPrompt="1"/>
          </p:nvPr>
        </p:nvSpPr>
        <p:spPr>
          <a:xfrm>
            <a:off x="21897580"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
        <p:nvSpPr>
          <p:cNvPr id="35" name="Text Placeholder 14">
            <a:extLst>
              <a:ext uri="{FF2B5EF4-FFF2-40B4-BE49-F238E27FC236}">
                <a16:creationId xmlns:a16="http://schemas.microsoft.com/office/drawing/2014/main" id="{6DD7DEFA-A1F6-8EB6-B19D-332F9B1B4A5F}"/>
              </a:ext>
            </a:extLst>
          </p:cNvPr>
          <p:cNvSpPr>
            <a:spLocks noGrp="1"/>
          </p:cNvSpPr>
          <p:nvPr>
            <p:ph type="body" sz="quarter" idx="36" hasCustomPrompt="1"/>
          </p:nvPr>
        </p:nvSpPr>
        <p:spPr>
          <a:xfrm>
            <a:off x="27104086" y="6466134"/>
            <a:ext cx="4578929" cy="1800000"/>
          </a:xfrm>
        </p:spPr>
        <p:txBody>
          <a:bodyPr lIns="72000" tIns="216000" rIns="72000" bIns="72000" anchor="ctr" anchorCtr="0">
            <a:noAutofit/>
          </a:bodyPr>
          <a:lstStyle>
            <a:lvl1pPr marL="0" indent="0" algn="ctr">
              <a:lnSpc>
                <a:spcPct val="70000"/>
              </a:lnSpc>
              <a:spcBef>
                <a:spcPts val="0"/>
              </a:spcBef>
              <a:buFontTx/>
              <a:buNone/>
              <a:defRPr sz="8000" b="1" i="0">
                <a:latin typeface="Apricus Black" pitchFamily="2" charset="0"/>
              </a:defRPr>
            </a:lvl1pPr>
          </a:lstStyle>
          <a:p>
            <a:pPr lvl="0"/>
            <a:r>
              <a:rPr lang="en-GB"/>
              <a:t>Sub</a:t>
            </a:r>
            <a:br>
              <a:rPr lang="en-GB"/>
            </a:br>
            <a:r>
              <a:rPr lang="en-GB"/>
              <a:t>Title</a:t>
            </a:r>
          </a:p>
        </p:txBody>
      </p:sp>
    </p:spTree>
    <p:extLst>
      <p:ext uri="{BB962C8B-B14F-4D97-AF65-F5344CB8AC3E}">
        <p14:creationId xmlns:p14="http://schemas.microsoft.com/office/powerpoint/2010/main" val="145034409"/>
      </p:ext>
    </p:extLst>
  </p:cSld>
  <p:clrMapOvr>
    <a:masterClrMapping/>
  </p:clrMapOvr>
</p:sldLayout>
</file>

<file path=ppt/slideLayouts/slideLayout411.xml><?xml version="1.0" encoding="utf-8"?>
<p:sldLayout xmlns:a="http://schemas.openxmlformats.org/drawingml/2006/main" xmlns:r="http://schemas.openxmlformats.org/officeDocument/2006/relationships" xmlns:p="http://schemas.openxmlformats.org/presentationml/2006/main" preserve="1" userDrawn="1">
  <p:cSld name="Text and Quot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55B8E4-64F7-D060-F24A-591DEACFA44F}"/>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132433"/>
              </a:solidFill>
              <a:latin typeface="Roboto" panose="02000000000000000000" pitchFamily="2" charset="0"/>
            </a:endParaRPr>
          </a:p>
        </p:txBody>
      </p:sp>
      <p:sp>
        <p:nvSpPr>
          <p:cNvPr id="11" name="Rectangle 10">
            <a:extLst>
              <a:ext uri="{FF2B5EF4-FFF2-40B4-BE49-F238E27FC236}">
                <a16:creationId xmlns:a16="http://schemas.microsoft.com/office/drawing/2014/main" id="{605D78B5-1C92-8180-266C-7A67DB9F2D90}"/>
              </a:ext>
            </a:extLst>
          </p:cNvPr>
          <p:cNvSpPr/>
          <p:nvPr userDrawn="1"/>
        </p:nvSpPr>
        <p:spPr>
          <a:xfrm>
            <a:off x="28102560" y="-1"/>
            <a:ext cx="4409440" cy="4409440"/>
          </a:xfrm>
          <a:prstGeom prst="rect">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latin typeface="Roboto" panose="02000000000000000000" pitchFamily="2" charset="0"/>
              <a:ea typeface="Roboto" panose="02000000000000000000" pitchFamily="2" charset="0"/>
              <a:cs typeface="Roboto" panose="02000000000000000000" pitchFamily="2" charset="0"/>
            </a:endParaRPr>
          </a:p>
        </p:txBody>
      </p:sp>
      <p:pic>
        <p:nvPicPr>
          <p:cNvPr id="6" name="Picture 5" descr="A white letter on a black background&#10;&#10;Description automatically generated">
            <a:extLst>
              <a:ext uri="{FF2B5EF4-FFF2-40B4-BE49-F238E27FC236}">
                <a16:creationId xmlns:a16="http://schemas.microsoft.com/office/drawing/2014/main" id="{81B7448C-B201-D00C-3FA9-9B84EBA307FD}"/>
              </a:ext>
            </a:extLst>
          </p:cNvPr>
          <p:cNvPicPr>
            <a:picLocks noChangeAspect="1"/>
          </p:cNvPicPr>
          <p:nvPr userDrawn="1"/>
        </p:nvPicPr>
        <p:blipFill>
          <a:blip r:embed="rId2"/>
          <a:stretch>
            <a:fillRect/>
          </a:stretch>
        </p:blipFill>
        <p:spPr>
          <a:xfrm>
            <a:off x="30013716" y="790575"/>
            <a:ext cx="1688658" cy="506597"/>
          </a:xfrm>
          <a:prstGeom prst="rect">
            <a:avLst/>
          </a:prstGeom>
        </p:spPr>
      </p:pic>
      <p:sp>
        <p:nvSpPr>
          <p:cNvPr id="3" name="Title 1">
            <a:extLst>
              <a:ext uri="{FF2B5EF4-FFF2-40B4-BE49-F238E27FC236}">
                <a16:creationId xmlns:a16="http://schemas.microsoft.com/office/drawing/2014/main" id="{3309C0B1-098F-9B11-A30D-E8A8BCB10DDB}"/>
              </a:ext>
            </a:extLst>
          </p:cNvPr>
          <p:cNvSpPr>
            <a:spLocks noGrp="1"/>
          </p:cNvSpPr>
          <p:nvPr>
            <p:ph type="title"/>
          </p:nvPr>
        </p:nvSpPr>
        <p:spPr>
          <a:xfrm>
            <a:off x="1545605" y="1562735"/>
            <a:ext cx="14710393" cy="3875077"/>
          </a:xfrm>
        </p:spPr>
        <p:txBody>
          <a:bodyPr wrap="square" lIns="0" tIns="108000" bIns="108000" anchor="b" anchorCtr="0">
            <a:spAutoFit/>
          </a:bodyPr>
          <a:lstStyle>
            <a:lvl1pPr>
              <a:lnSpc>
                <a:spcPct val="80000"/>
              </a:lnSpc>
              <a:defRPr sz="15000"/>
            </a:lvl1pPr>
          </a:lstStyle>
          <a:p>
            <a:r>
              <a:rPr lang="en-GB"/>
              <a:t>Click to edit Master title style</a:t>
            </a:r>
          </a:p>
        </p:txBody>
      </p:sp>
      <p:sp>
        <p:nvSpPr>
          <p:cNvPr id="4" name="Content Placeholder 2">
            <a:extLst>
              <a:ext uri="{FF2B5EF4-FFF2-40B4-BE49-F238E27FC236}">
                <a16:creationId xmlns:a16="http://schemas.microsoft.com/office/drawing/2014/main" id="{39F0CC94-612D-03F8-A783-F8C7D5D03EDB}"/>
              </a:ext>
            </a:extLst>
          </p:cNvPr>
          <p:cNvSpPr>
            <a:spLocks noGrp="1"/>
          </p:cNvSpPr>
          <p:nvPr>
            <p:ph idx="1" hasCustomPrompt="1"/>
          </p:nvPr>
        </p:nvSpPr>
        <p:spPr>
          <a:xfrm>
            <a:off x="1545605" y="6476005"/>
            <a:ext cx="14710393" cy="9931435"/>
          </a:xfrm>
        </p:spPr>
        <p:txBody>
          <a:bodyPr numCol="1" spcCol="972000">
            <a:noAutofit/>
          </a:bodyPr>
          <a:lstStyle>
            <a:lvl1pPr marL="0" indent="0">
              <a:buNone/>
              <a:defRPr sz="3200"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1pPr>
            <a:lvl2pPr marL="121921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2pPr>
            <a:lvl3pPr marL="2438430"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3pPr>
            <a:lvl4pPr marL="3657645"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4pPr>
            <a:lvl5pPr marL="4876861" indent="0">
              <a:buNone/>
              <a:defRPr b="0" i="0">
                <a:solidFill>
                  <a:schemeClr val="bg2">
                    <a:lumMod val="25000"/>
                  </a:schemeClr>
                </a:solidFill>
                <a:latin typeface="Roboto Light" panose="02000000000000000000" pitchFamily="2" charset="0"/>
                <a:ea typeface="Roboto Light" panose="02000000000000000000" pitchFamily="2" charset="0"/>
                <a:cs typeface="Roboto Light" panose="02000000000000000000" pitchFamily="2" charset="0"/>
              </a:defRPr>
            </a:lvl5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a:t>
            </a:r>
            <a:r>
              <a:rPr lang="en-GB" err="1"/>
              <a:t>curae</a:t>
            </a:r>
            <a:r>
              <a:rPr lang="en-GB"/>
              <a:t>;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r>
              <a:rPr lang="en-GB"/>
              <a:t>.</a:t>
            </a:r>
          </a:p>
        </p:txBody>
      </p:sp>
      <p:pic>
        <p:nvPicPr>
          <p:cNvPr id="2" name="Graphic 1" descr="Shield with solid fill">
            <a:extLst>
              <a:ext uri="{FF2B5EF4-FFF2-40B4-BE49-F238E27FC236}">
                <a16:creationId xmlns:a16="http://schemas.microsoft.com/office/drawing/2014/main" id="{2FAB3372-00D8-78C4-0196-41F25DCE5F8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44165" y="17658123"/>
            <a:ext cx="497808" cy="497808"/>
          </a:xfrm>
          <a:prstGeom prst="rect">
            <a:avLst/>
          </a:prstGeom>
        </p:spPr>
      </p:pic>
      <p:sp>
        <p:nvSpPr>
          <p:cNvPr id="5" name="Text Placeholder 14">
            <a:extLst>
              <a:ext uri="{FF2B5EF4-FFF2-40B4-BE49-F238E27FC236}">
                <a16:creationId xmlns:a16="http://schemas.microsoft.com/office/drawing/2014/main" id="{010303C9-0386-9BCB-72DE-DDC2F94588D5}"/>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2">
                    <a:lumMod val="50000"/>
                  </a:schemeClr>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sp>
        <p:nvSpPr>
          <p:cNvPr id="7" name="Rectangle 6">
            <a:extLst>
              <a:ext uri="{FF2B5EF4-FFF2-40B4-BE49-F238E27FC236}">
                <a16:creationId xmlns:a16="http://schemas.microsoft.com/office/drawing/2014/main" id="{388DD87A-F604-2979-60BA-F0B3F4C028A9}"/>
              </a:ext>
            </a:extLst>
          </p:cNvPr>
          <p:cNvSpPr/>
          <p:nvPr userDrawn="1"/>
        </p:nvSpPr>
        <p:spPr>
          <a:xfrm>
            <a:off x="17231360" y="1890762"/>
            <a:ext cx="13370560" cy="14516678"/>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Graphic 8" descr="Open quotation mark with solid fill">
            <a:extLst>
              <a:ext uri="{FF2B5EF4-FFF2-40B4-BE49-F238E27FC236}">
                <a16:creationId xmlns:a16="http://schemas.microsoft.com/office/drawing/2014/main" id="{6294C324-120E-4975-78DB-B97E514DA91C}"/>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5621419" y="-1487908"/>
            <a:ext cx="6761716" cy="6761716"/>
          </a:xfrm>
          <a:prstGeom prst="rect">
            <a:avLst/>
          </a:prstGeom>
        </p:spPr>
      </p:pic>
      <p:pic>
        <p:nvPicPr>
          <p:cNvPr id="10" name="Graphic 9" descr="Open quotation mark with solid fill">
            <a:extLst>
              <a:ext uri="{FF2B5EF4-FFF2-40B4-BE49-F238E27FC236}">
                <a16:creationId xmlns:a16="http://schemas.microsoft.com/office/drawing/2014/main" id="{A0EB76C5-5DF7-76A9-136F-58501C7EE938}"/>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25477439" y="13013135"/>
            <a:ext cx="6761716" cy="6761716"/>
          </a:xfrm>
          <a:prstGeom prst="rect">
            <a:avLst/>
          </a:prstGeom>
        </p:spPr>
      </p:pic>
      <p:sp>
        <p:nvSpPr>
          <p:cNvPr id="17" name="Text Placeholder 8">
            <a:extLst>
              <a:ext uri="{FF2B5EF4-FFF2-40B4-BE49-F238E27FC236}">
                <a16:creationId xmlns:a16="http://schemas.microsoft.com/office/drawing/2014/main" id="{93ED7572-AD6F-56A4-3B73-B977C586C6E0}"/>
              </a:ext>
            </a:extLst>
          </p:cNvPr>
          <p:cNvSpPr>
            <a:spLocks noGrp="1"/>
          </p:cNvSpPr>
          <p:nvPr>
            <p:ph type="body" sz="quarter" idx="14" hasCustomPrompt="1"/>
          </p:nvPr>
        </p:nvSpPr>
        <p:spPr>
          <a:xfrm>
            <a:off x="17231360" y="1890762"/>
            <a:ext cx="13370560" cy="14507478"/>
          </a:xfrm>
          <a:noFill/>
        </p:spPr>
        <p:txBody>
          <a:bodyPr lIns="1440000" tIns="2520000" rIns="1440000" bIns="2520000">
            <a:noAutofit/>
          </a:bodyPr>
          <a:lstStyle>
            <a:lvl1pPr marL="0" indent="0">
              <a:lnSpc>
                <a:spcPct val="100000"/>
              </a:lnSpc>
              <a:buFontTx/>
              <a:buNone/>
              <a:defRPr sz="3200" b="0" i="0">
                <a:solidFill>
                  <a:srgbClr val="132433"/>
                </a:solidFill>
                <a:latin typeface="Roboto Light" panose="02000000000000000000" pitchFamily="2" charset="0"/>
                <a:ea typeface="Roboto Light" panose="02000000000000000000" pitchFamily="2" charset="0"/>
                <a:cs typeface="Roboto Light" panose="02000000000000000000" pitchFamily="2" charset="0"/>
              </a:defRPr>
            </a:lvl1pPr>
          </a:lstStyle>
          <a:p>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a:p>
            <a:pPr marL="0" marR="0" lvl="0" indent="0" algn="l" defTabSz="2438430" rtl="0" eaLnBrk="1" fontAlgn="auto" latinLnBrk="0" hangingPunct="1">
              <a:lnSpc>
                <a:spcPct val="90000"/>
              </a:lnSpc>
              <a:spcBef>
                <a:spcPts val="2667"/>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Nullam</a:t>
            </a:r>
            <a:r>
              <a:rPr lang="en-GB"/>
              <a:t> </a:t>
            </a:r>
            <a:r>
              <a:rPr lang="en-GB" err="1"/>
              <a:t>vulputate</a:t>
            </a:r>
            <a:r>
              <a:rPr lang="en-GB"/>
              <a:t> </a:t>
            </a:r>
            <a:r>
              <a:rPr lang="en-GB" err="1"/>
              <a:t>accumsan</a:t>
            </a:r>
            <a:r>
              <a:rPr lang="en-GB"/>
              <a:t> </a:t>
            </a:r>
            <a:r>
              <a:rPr lang="en-GB" err="1"/>
              <a:t>malesuada</a:t>
            </a:r>
            <a:r>
              <a:rPr lang="en-GB"/>
              <a:t>. Donec </a:t>
            </a:r>
            <a:r>
              <a:rPr lang="en-GB" err="1"/>
              <a:t>sed</a:t>
            </a:r>
            <a:r>
              <a:rPr lang="en-GB"/>
              <a:t> </a:t>
            </a:r>
            <a:r>
              <a:rPr lang="en-GB" err="1"/>
              <a:t>purus</a:t>
            </a:r>
            <a:r>
              <a:rPr lang="en-GB"/>
              <a:t> </a:t>
            </a:r>
            <a:r>
              <a:rPr lang="en-GB" err="1"/>
              <a:t>condimentum</a:t>
            </a:r>
            <a:r>
              <a:rPr lang="en-GB"/>
              <a:t>, gravida </a:t>
            </a:r>
            <a:r>
              <a:rPr lang="en-GB" err="1"/>
              <a:t>metus</a:t>
            </a:r>
            <a:r>
              <a:rPr lang="en-GB"/>
              <a:t> sit </a:t>
            </a:r>
            <a:r>
              <a:rPr lang="en-GB" err="1"/>
              <a:t>amet</a:t>
            </a:r>
            <a:r>
              <a:rPr lang="en-GB"/>
              <a:t>, dictum ipsum. Vestibulum ante ipsum </a:t>
            </a:r>
            <a:r>
              <a:rPr lang="en-GB" err="1"/>
              <a:t>primis</a:t>
            </a:r>
            <a:r>
              <a:rPr lang="en-GB"/>
              <a:t> in </a:t>
            </a:r>
            <a:r>
              <a:rPr lang="en-GB" err="1"/>
              <a:t>faucibus</a:t>
            </a:r>
            <a:r>
              <a:rPr lang="en-GB"/>
              <a:t> </a:t>
            </a:r>
            <a:r>
              <a:rPr lang="en-GB" err="1"/>
              <a:t>orci</a:t>
            </a:r>
            <a:r>
              <a:rPr lang="en-GB"/>
              <a:t> </a:t>
            </a:r>
            <a:r>
              <a:rPr lang="en-GB" err="1"/>
              <a:t>luctus</a:t>
            </a:r>
            <a:r>
              <a:rPr lang="en-GB"/>
              <a:t> et </a:t>
            </a:r>
            <a:r>
              <a:rPr lang="en-GB" err="1"/>
              <a:t>ultrices</a:t>
            </a:r>
            <a:r>
              <a:rPr lang="en-GB"/>
              <a:t> </a:t>
            </a:r>
            <a:r>
              <a:rPr lang="en-GB" err="1"/>
              <a:t>posuere</a:t>
            </a:r>
            <a:r>
              <a:rPr lang="en-GB"/>
              <a:t> </a:t>
            </a:r>
            <a:r>
              <a:rPr lang="en-GB" err="1"/>
              <a:t>cubilia</a:t>
            </a:r>
            <a:r>
              <a:rPr lang="en-GB"/>
              <a:t> curae; </a:t>
            </a:r>
            <a:r>
              <a:rPr lang="en-GB" err="1"/>
              <a:t>Curabitur</a:t>
            </a:r>
            <a:r>
              <a:rPr lang="en-GB"/>
              <a:t> </a:t>
            </a:r>
            <a:r>
              <a:rPr lang="en-GB" err="1"/>
              <a:t>sapien</a:t>
            </a:r>
            <a:r>
              <a:rPr lang="en-GB"/>
              <a:t> ipsum, </a:t>
            </a:r>
            <a:r>
              <a:rPr lang="en-GB" err="1"/>
              <a:t>ultrices</a:t>
            </a:r>
            <a:r>
              <a:rPr lang="en-GB"/>
              <a:t> </a:t>
            </a:r>
            <a:r>
              <a:rPr lang="en-GB" err="1"/>
              <a:t>eu</a:t>
            </a:r>
            <a:r>
              <a:rPr lang="en-GB"/>
              <a:t> ex in, </a:t>
            </a:r>
            <a:r>
              <a:rPr lang="en-GB" err="1"/>
              <a:t>aliquam</a:t>
            </a:r>
            <a:r>
              <a:rPr lang="en-GB"/>
              <a:t> </a:t>
            </a:r>
            <a:r>
              <a:rPr lang="en-GB" err="1"/>
              <a:t>iaculis</a:t>
            </a:r>
            <a:endParaRPr lang="en-GB"/>
          </a:p>
        </p:txBody>
      </p:sp>
    </p:spTree>
    <p:extLst>
      <p:ext uri="{BB962C8B-B14F-4D97-AF65-F5344CB8AC3E}">
        <p14:creationId xmlns:p14="http://schemas.microsoft.com/office/powerpoint/2010/main" val="439383581"/>
      </p:ext>
    </p:extLst>
  </p:cSld>
  <p:clrMapOvr>
    <a:masterClrMapping/>
  </p:clrMapOvr>
</p:sldLayout>
</file>

<file path=ppt/slideLayouts/slideLayout412.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rgbClr val="13243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7DB437-AE7A-1DAA-7D05-0049C3794D4C}"/>
              </a:ext>
            </a:extLst>
          </p:cNvPr>
          <p:cNvSpPr/>
          <p:nvPr userDrawn="1"/>
        </p:nvSpPr>
        <p:spPr>
          <a:xfrm rot="16200000">
            <a:off x="-8739187" y="8739188"/>
            <a:ext cx="18288001" cy="809626"/>
          </a:xfrm>
          <a:prstGeom prst="rect">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0" i="0">
              <a:solidFill>
                <a:srgbClr val="132433"/>
              </a:solidFill>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31152147" y="16947197"/>
            <a:ext cx="1100455" cy="1100455"/>
          </a:xfrm>
          <a:prstGeom prst="ellipse">
            <a:avLst/>
          </a:prstGeom>
          <a:solidFill>
            <a:srgbClr val="FCAF17"/>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 tIns="108000" rIns="36000" bIns="108000" rtlCol="0" anchor="ctr"/>
          <a:lstStyle/>
          <a:p>
            <a:pPr marL="0" marR="0" lvl="0" indent="0" algn="ctr" defTabSz="2438339" rtl="0" eaLnBrk="1" fontAlgn="auto" latinLnBrk="0" hangingPunct="1">
              <a:lnSpc>
                <a:spcPct val="100000"/>
              </a:lnSpc>
              <a:spcBef>
                <a:spcPts val="0"/>
              </a:spcBef>
              <a:spcAft>
                <a:spcPts val="0"/>
              </a:spcAft>
              <a:buClrTx/>
              <a:buSzTx/>
              <a:buFontTx/>
              <a:buNone/>
              <a:tabLst/>
              <a:defRPr/>
            </a:pPr>
            <a:fld id="{CF4433A5-733D-1844-8334-25B1871A3E4B}" type="slidenum">
              <a:rPr lang="en-GB" sz="3000" b="0" i="0" smtClean="0">
                <a:solidFill>
                  <a:srgbClr val="132433"/>
                </a:solidFill>
                <a:latin typeface="Roboto" panose="02000000000000000000" pitchFamily="2" charset="0"/>
                <a:ea typeface="Roboto" panose="02000000000000000000" pitchFamily="2" charset="0"/>
                <a:cs typeface="Roboto" panose="02000000000000000000" pitchFamily="2" charset="0"/>
              </a:rPr>
              <a:pPr marL="0" marR="0" lvl="0" indent="0" algn="ctr" defTabSz="2438339" rtl="0" eaLnBrk="1" fontAlgn="auto" latinLnBrk="0" hangingPunct="1">
                <a:lnSpc>
                  <a:spcPct val="100000"/>
                </a:lnSpc>
                <a:spcBef>
                  <a:spcPts val="0"/>
                </a:spcBef>
                <a:spcAft>
                  <a:spcPts val="0"/>
                </a:spcAft>
                <a:buClrTx/>
                <a:buSzTx/>
                <a:buFontTx/>
                <a:buNone/>
                <a:tabLst/>
                <a:defRPr/>
              </a:pPr>
              <a:t>‹#›</a:t>
            </a:fld>
            <a:endParaRPr lang="en-GB" sz="3000" b="0" i="0">
              <a:solidFill>
                <a:srgbClr val="132433"/>
              </a:solidFill>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hasCustomPrompt="1"/>
          </p:nvPr>
        </p:nvSpPr>
        <p:spPr>
          <a:xfrm>
            <a:off x="3157836" y="5422206"/>
            <a:ext cx="26127075" cy="3406675"/>
          </a:xfrm>
        </p:spPr>
        <p:txBody>
          <a:bodyPr wrap="square" lIns="0" tIns="108000" bIns="108000" anchor="b" anchorCtr="0">
            <a:spAutoFit/>
          </a:bodyPr>
          <a:lstStyle>
            <a:lvl1pPr algn="ctr">
              <a:lnSpc>
                <a:spcPct val="80000"/>
              </a:lnSpc>
              <a:defRPr sz="25900">
                <a:solidFill>
                  <a:schemeClr val="bg1"/>
                </a:solidFill>
              </a:defRPr>
            </a:lvl1pPr>
          </a:lstStyle>
          <a:p>
            <a:r>
              <a:rPr lang="en-GB"/>
              <a:t>Thank You</a:t>
            </a:r>
          </a:p>
        </p:txBody>
      </p:sp>
      <p:pic>
        <p:nvPicPr>
          <p:cNvPr id="3" name="Graphic 2" descr="Shield with solid fill">
            <a:extLst>
              <a:ext uri="{FF2B5EF4-FFF2-40B4-BE49-F238E27FC236}">
                <a16:creationId xmlns:a16="http://schemas.microsoft.com/office/drawing/2014/main" id="{0C7B521C-9447-2A44-B564-599E3069B89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44165" y="17658123"/>
            <a:ext cx="497808" cy="497808"/>
          </a:xfrm>
          <a:prstGeom prst="rect">
            <a:avLst/>
          </a:prstGeom>
        </p:spPr>
      </p:pic>
      <p:sp>
        <p:nvSpPr>
          <p:cNvPr id="4" name="Text Placeholder 14">
            <a:extLst>
              <a:ext uri="{FF2B5EF4-FFF2-40B4-BE49-F238E27FC236}">
                <a16:creationId xmlns:a16="http://schemas.microsoft.com/office/drawing/2014/main" id="{1D4763D0-2070-B532-EC75-CB9AA07F5E56}"/>
              </a:ext>
            </a:extLst>
          </p:cNvPr>
          <p:cNvSpPr>
            <a:spLocks noGrp="1"/>
          </p:cNvSpPr>
          <p:nvPr>
            <p:ph type="body" sz="quarter" idx="10" hasCustomPrompt="1"/>
          </p:nvPr>
        </p:nvSpPr>
        <p:spPr>
          <a:xfrm>
            <a:off x="809625" y="17657763"/>
            <a:ext cx="5542714" cy="498475"/>
          </a:xfrm>
        </p:spPr>
        <p:txBody>
          <a:bodyPr lIns="251999" tIns="72000" anchor="ctr" anchorCtr="0">
            <a:noAutofit/>
          </a:bodyPr>
          <a:lstStyle>
            <a:lvl1pPr marL="0" indent="0">
              <a:buFontTx/>
              <a:buNone/>
              <a:defRPr sz="2800">
                <a:solidFill>
                  <a:schemeClr val="bg1"/>
                </a:solidFill>
              </a:defRPr>
            </a:lvl1pPr>
            <a:lvl2pPr marL="1219215" indent="0">
              <a:buFontTx/>
              <a:buNone/>
              <a:defRPr sz="2800">
                <a:solidFill>
                  <a:schemeClr val="bg1"/>
                </a:solidFill>
              </a:defRPr>
            </a:lvl2pPr>
            <a:lvl3pPr marL="2438430" indent="0">
              <a:buFontTx/>
              <a:buNone/>
              <a:defRPr sz="2800">
                <a:solidFill>
                  <a:schemeClr val="bg1"/>
                </a:solidFill>
              </a:defRPr>
            </a:lvl3pPr>
            <a:lvl4pPr marL="3657645" indent="0">
              <a:buFontTx/>
              <a:buNone/>
              <a:defRPr sz="2800">
                <a:solidFill>
                  <a:schemeClr val="bg1"/>
                </a:solidFill>
              </a:defRPr>
            </a:lvl4pPr>
            <a:lvl5pPr marL="4876861" indent="0">
              <a:buFontTx/>
              <a:buNone/>
              <a:defRPr sz="2800">
                <a:solidFill>
                  <a:schemeClr val="bg1"/>
                </a:solidFill>
              </a:defRPr>
            </a:lvl5pPr>
          </a:lstStyle>
          <a:p>
            <a:pPr lvl="0"/>
            <a:r>
              <a:rPr lang="en-GB"/>
              <a:t>Confidential | Internal | Public</a:t>
            </a:r>
          </a:p>
        </p:txBody>
      </p:sp>
      <p:pic>
        <p:nvPicPr>
          <p:cNvPr id="26" name="Picture 25" descr="A white letter on a black background&#10;&#10;Description automatically generated">
            <a:extLst>
              <a:ext uri="{FF2B5EF4-FFF2-40B4-BE49-F238E27FC236}">
                <a16:creationId xmlns:a16="http://schemas.microsoft.com/office/drawing/2014/main" id="{EA5CC5A7-A1C1-2E1A-CBEC-D5EE35FEA730}"/>
              </a:ext>
            </a:extLst>
          </p:cNvPr>
          <p:cNvPicPr>
            <a:picLocks noChangeAspect="1"/>
          </p:cNvPicPr>
          <p:nvPr userDrawn="1"/>
        </p:nvPicPr>
        <p:blipFill>
          <a:blip r:embed="rId4"/>
          <a:stretch>
            <a:fillRect/>
          </a:stretch>
        </p:blipFill>
        <p:spPr>
          <a:xfrm>
            <a:off x="30013716" y="790575"/>
            <a:ext cx="1688658" cy="506597"/>
          </a:xfrm>
          <a:prstGeom prst="rect">
            <a:avLst/>
          </a:prstGeom>
        </p:spPr>
      </p:pic>
      <p:sp>
        <p:nvSpPr>
          <p:cNvPr id="29" name="Picture Placeholder 10">
            <a:extLst>
              <a:ext uri="{FF2B5EF4-FFF2-40B4-BE49-F238E27FC236}">
                <a16:creationId xmlns:a16="http://schemas.microsoft.com/office/drawing/2014/main" id="{901C626B-0D33-5929-54FC-0759F7D25FBC}"/>
              </a:ext>
            </a:extLst>
          </p:cNvPr>
          <p:cNvSpPr>
            <a:spLocks noGrp="1"/>
          </p:cNvSpPr>
          <p:nvPr>
            <p:ph type="pic" sz="quarter" idx="11" hasCustomPrompt="1"/>
          </p:nvPr>
        </p:nvSpPr>
        <p:spPr>
          <a:xfrm>
            <a:off x="1545606" y="13341283"/>
            <a:ext cx="3145806" cy="3145806"/>
          </a:xfrm>
          <a:prstGeom prst="ellipse">
            <a:avLst/>
          </a:prstGeom>
          <a:solidFill>
            <a:srgbClr val="FCAF17"/>
          </a:solidFill>
        </p:spPr>
        <p:txBody>
          <a:bodyPr tIns="288000">
            <a:normAutofit/>
          </a:bodyPr>
          <a:lstStyle>
            <a:lvl1pPr marL="0" indent="0" algn="ctr">
              <a:buFontTx/>
              <a:buNone/>
              <a:defRPr sz="3200">
                <a:solidFill>
                  <a:srgbClr val="132433"/>
                </a:solidFill>
              </a:defRPr>
            </a:lvl1pPr>
          </a:lstStyle>
          <a:p>
            <a:r>
              <a:rPr lang="en-GB"/>
              <a:t>Photo</a:t>
            </a:r>
          </a:p>
        </p:txBody>
      </p:sp>
      <p:sp>
        <p:nvSpPr>
          <p:cNvPr id="30" name="Text Placeholder 14">
            <a:extLst>
              <a:ext uri="{FF2B5EF4-FFF2-40B4-BE49-F238E27FC236}">
                <a16:creationId xmlns:a16="http://schemas.microsoft.com/office/drawing/2014/main" id="{50900B83-AC22-9955-4554-9C9498CB4E35}"/>
              </a:ext>
            </a:extLst>
          </p:cNvPr>
          <p:cNvSpPr>
            <a:spLocks noGrp="1"/>
          </p:cNvSpPr>
          <p:nvPr>
            <p:ph type="body" sz="quarter" idx="12" hasCustomPrompt="1"/>
          </p:nvPr>
        </p:nvSpPr>
        <p:spPr>
          <a:xfrm>
            <a:off x="5177806"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1" name="Text Placeholder 17">
            <a:extLst>
              <a:ext uri="{FF2B5EF4-FFF2-40B4-BE49-F238E27FC236}">
                <a16:creationId xmlns:a16="http://schemas.microsoft.com/office/drawing/2014/main" id="{0E6F3C40-2689-8F65-4BCD-1FB9CBBF31B2}"/>
              </a:ext>
            </a:extLst>
          </p:cNvPr>
          <p:cNvSpPr>
            <a:spLocks noGrp="1"/>
          </p:cNvSpPr>
          <p:nvPr>
            <p:ph type="body" sz="quarter" idx="13" hasCustomPrompt="1"/>
          </p:nvPr>
        </p:nvSpPr>
        <p:spPr>
          <a:xfrm>
            <a:off x="5177806"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2" name="Picture Placeholder 10">
            <a:extLst>
              <a:ext uri="{FF2B5EF4-FFF2-40B4-BE49-F238E27FC236}">
                <a16:creationId xmlns:a16="http://schemas.microsoft.com/office/drawing/2014/main" id="{5C3DB3AF-DAF5-9941-ACEF-EF84A82755CA}"/>
              </a:ext>
            </a:extLst>
          </p:cNvPr>
          <p:cNvSpPr>
            <a:spLocks noGrp="1"/>
          </p:cNvSpPr>
          <p:nvPr>
            <p:ph type="pic" sz="quarter" idx="14" hasCustomPrompt="1"/>
          </p:nvPr>
        </p:nvSpPr>
        <p:spPr>
          <a:xfrm>
            <a:off x="11959608" y="13341283"/>
            <a:ext cx="3145806" cy="3145806"/>
          </a:xfrm>
          <a:prstGeom prst="ellipse">
            <a:avLst/>
          </a:prstGeom>
          <a:solidFill>
            <a:srgbClr val="FCAF17"/>
          </a:solidFill>
        </p:spPr>
        <p:txBody>
          <a:bodyPr tIns="288000">
            <a:normAutofit/>
          </a:bodyPr>
          <a:lstStyle>
            <a:lvl1pPr marL="0" indent="0" algn="ctr">
              <a:buFontTx/>
              <a:buNone/>
              <a:defRPr sz="3200">
                <a:solidFill>
                  <a:srgbClr val="132433"/>
                </a:solidFill>
              </a:defRPr>
            </a:lvl1pPr>
          </a:lstStyle>
          <a:p>
            <a:r>
              <a:rPr lang="en-GB"/>
              <a:t>Photo</a:t>
            </a:r>
          </a:p>
        </p:txBody>
      </p:sp>
      <p:sp>
        <p:nvSpPr>
          <p:cNvPr id="33" name="Text Placeholder 14">
            <a:extLst>
              <a:ext uri="{FF2B5EF4-FFF2-40B4-BE49-F238E27FC236}">
                <a16:creationId xmlns:a16="http://schemas.microsoft.com/office/drawing/2014/main" id="{50D9C939-810D-BF2D-969E-3FFEF158D451}"/>
              </a:ext>
            </a:extLst>
          </p:cNvPr>
          <p:cNvSpPr>
            <a:spLocks noGrp="1"/>
          </p:cNvSpPr>
          <p:nvPr>
            <p:ph type="body" sz="quarter" idx="15" hasCustomPrompt="1"/>
          </p:nvPr>
        </p:nvSpPr>
        <p:spPr>
          <a:xfrm>
            <a:off x="15591808" y="13747683"/>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4" name="Text Placeholder 17">
            <a:extLst>
              <a:ext uri="{FF2B5EF4-FFF2-40B4-BE49-F238E27FC236}">
                <a16:creationId xmlns:a16="http://schemas.microsoft.com/office/drawing/2014/main" id="{70BCFDE7-38FA-5C16-0400-879936CCA05E}"/>
              </a:ext>
            </a:extLst>
          </p:cNvPr>
          <p:cNvSpPr>
            <a:spLocks noGrp="1"/>
          </p:cNvSpPr>
          <p:nvPr>
            <p:ph type="body" sz="quarter" idx="16" hasCustomPrompt="1"/>
          </p:nvPr>
        </p:nvSpPr>
        <p:spPr>
          <a:xfrm>
            <a:off x="15591808" y="15119283"/>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
        <p:nvSpPr>
          <p:cNvPr id="35" name="Picture Placeholder 10">
            <a:extLst>
              <a:ext uri="{FF2B5EF4-FFF2-40B4-BE49-F238E27FC236}">
                <a16:creationId xmlns:a16="http://schemas.microsoft.com/office/drawing/2014/main" id="{B8E50E08-B2B7-472F-96B8-D1E8940B6F70}"/>
              </a:ext>
            </a:extLst>
          </p:cNvPr>
          <p:cNvSpPr>
            <a:spLocks noGrp="1"/>
          </p:cNvSpPr>
          <p:nvPr>
            <p:ph type="pic" sz="quarter" idx="17" hasCustomPrompt="1"/>
          </p:nvPr>
        </p:nvSpPr>
        <p:spPr>
          <a:xfrm>
            <a:off x="22275179" y="13376978"/>
            <a:ext cx="3145806" cy="3145806"/>
          </a:xfrm>
          <a:prstGeom prst="ellipse">
            <a:avLst/>
          </a:prstGeom>
          <a:solidFill>
            <a:srgbClr val="FCAF17"/>
          </a:solidFill>
        </p:spPr>
        <p:txBody>
          <a:bodyPr tIns="288000">
            <a:normAutofit/>
          </a:bodyPr>
          <a:lstStyle>
            <a:lvl1pPr marL="0" indent="0" algn="ctr">
              <a:buFontTx/>
              <a:buNone/>
              <a:defRPr sz="3200">
                <a:solidFill>
                  <a:srgbClr val="132433"/>
                </a:solidFill>
              </a:defRPr>
            </a:lvl1pPr>
          </a:lstStyle>
          <a:p>
            <a:r>
              <a:rPr lang="en-GB"/>
              <a:t>Photo</a:t>
            </a:r>
          </a:p>
        </p:txBody>
      </p:sp>
      <p:sp>
        <p:nvSpPr>
          <p:cNvPr id="36" name="Text Placeholder 14">
            <a:extLst>
              <a:ext uri="{FF2B5EF4-FFF2-40B4-BE49-F238E27FC236}">
                <a16:creationId xmlns:a16="http://schemas.microsoft.com/office/drawing/2014/main" id="{90F6A5E5-A9D3-6466-E170-4E40EA6C3812}"/>
              </a:ext>
            </a:extLst>
          </p:cNvPr>
          <p:cNvSpPr>
            <a:spLocks noGrp="1"/>
          </p:cNvSpPr>
          <p:nvPr>
            <p:ph type="body" sz="quarter" idx="18" hasCustomPrompt="1"/>
          </p:nvPr>
        </p:nvSpPr>
        <p:spPr>
          <a:xfrm>
            <a:off x="25907379" y="13783378"/>
            <a:ext cx="5769594" cy="939800"/>
          </a:xfrm>
        </p:spPr>
        <p:txBody>
          <a:bodyPr lIns="72000" tIns="0" rIns="72000" bIns="108000" anchor="ctr" anchorCtr="0">
            <a:noAutofit/>
          </a:bodyPr>
          <a:lstStyle>
            <a:lvl1pPr marL="0" indent="0">
              <a:buFontTx/>
              <a:buNone/>
              <a:defRPr sz="8000" b="1" i="0">
                <a:solidFill>
                  <a:schemeClr val="bg1"/>
                </a:solidFill>
                <a:latin typeface="Apricus Black" pitchFamily="2" charset="0"/>
              </a:defRPr>
            </a:lvl1pPr>
          </a:lstStyle>
          <a:p>
            <a:pPr lvl="0"/>
            <a:r>
              <a:rPr lang="en-GB"/>
              <a:t>FULL NAME</a:t>
            </a:r>
          </a:p>
        </p:txBody>
      </p:sp>
      <p:sp>
        <p:nvSpPr>
          <p:cNvPr id="37" name="Text Placeholder 17">
            <a:extLst>
              <a:ext uri="{FF2B5EF4-FFF2-40B4-BE49-F238E27FC236}">
                <a16:creationId xmlns:a16="http://schemas.microsoft.com/office/drawing/2014/main" id="{80E70A12-EAD9-900C-6046-F5BCD9644015}"/>
              </a:ext>
            </a:extLst>
          </p:cNvPr>
          <p:cNvSpPr>
            <a:spLocks noGrp="1"/>
          </p:cNvSpPr>
          <p:nvPr>
            <p:ph type="body" sz="quarter" idx="19" hasCustomPrompt="1"/>
          </p:nvPr>
        </p:nvSpPr>
        <p:spPr>
          <a:xfrm>
            <a:off x="25907379" y="15154978"/>
            <a:ext cx="5769594" cy="1117600"/>
          </a:xfrm>
        </p:spPr>
        <p:txBody>
          <a:bodyPr>
            <a:normAutofit/>
          </a:bodyPr>
          <a:lstStyle>
            <a:lvl1pPr marL="0" indent="0">
              <a:buFontTx/>
              <a:buNone/>
              <a:defRPr sz="4000" b="0" i="0">
                <a:solidFill>
                  <a:schemeClr val="bg1"/>
                </a:solidFill>
                <a:latin typeface="Roboto Light" panose="02000000000000000000" pitchFamily="2" charset="0"/>
                <a:ea typeface="Roboto Light" panose="02000000000000000000" pitchFamily="2" charset="0"/>
                <a:cs typeface="Roboto Light" panose="02000000000000000000" pitchFamily="2" charset="0"/>
              </a:defRPr>
            </a:lvl1pPr>
          </a:lstStyle>
          <a:p>
            <a:pPr lvl="0"/>
            <a:r>
              <a:rPr lang="en-GB"/>
              <a:t>Job Title</a:t>
            </a:r>
          </a:p>
        </p:txBody>
      </p:sp>
    </p:spTree>
    <p:extLst>
      <p:ext uri="{BB962C8B-B14F-4D97-AF65-F5344CB8AC3E}">
        <p14:creationId xmlns:p14="http://schemas.microsoft.com/office/powerpoint/2010/main" val="165279274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54.xml"/><Relationship Id="rId18" Type="http://schemas.openxmlformats.org/officeDocument/2006/relationships/slideLayout" Target="../slideLayouts/slideLayout59.xml"/><Relationship Id="rId26" Type="http://schemas.openxmlformats.org/officeDocument/2006/relationships/slideLayout" Target="../slideLayouts/slideLayout67.xml"/><Relationship Id="rId39" Type="http://schemas.openxmlformats.org/officeDocument/2006/relationships/slideLayout" Target="../slideLayouts/slideLayout80.xml"/><Relationship Id="rId21" Type="http://schemas.openxmlformats.org/officeDocument/2006/relationships/slideLayout" Target="../slideLayouts/slideLayout62.xml"/><Relationship Id="rId34" Type="http://schemas.openxmlformats.org/officeDocument/2006/relationships/slideLayout" Target="../slideLayouts/slideLayout75.xml"/><Relationship Id="rId42" Type="http://schemas.openxmlformats.org/officeDocument/2006/relationships/slideLayout" Target="../slideLayouts/slideLayout83.xml"/><Relationship Id="rId7" Type="http://schemas.openxmlformats.org/officeDocument/2006/relationships/slideLayout" Target="../slideLayouts/slideLayout48.xml"/><Relationship Id="rId2" Type="http://schemas.openxmlformats.org/officeDocument/2006/relationships/slideLayout" Target="../slideLayouts/slideLayout43.xml"/><Relationship Id="rId16" Type="http://schemas.openxmlformats.org/officeDocument/2006/relationships/slideLayout" Target="../slideLayouts/slideLayout57.xml"/><Relationship Id="rId20" Type="http://schemas.openxmlformats.org/officeDocument/2006/relationships/slideLayout" Target="../slideLayouts/slideLayout61.xml"/><Relationship Id="rId29" Type="http://schemas.openxmlformats.org/officeDocument/2006/relationships/slideLayout" Target="../slideLayouts/slideLayout70.xml"/><Relationship Id="rId41" Type="http://schemas.openxmlformats.org/officeDocument/2006/relationships/slideLayout" Target="../slideLayouts/slideLayout82.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24" Type="http://schemas.openxmlformats.org/officeDocument/2006/relationships/slideLayout" Target="../slideLayouts/slideLayout65.xml"/><Relationship Id="rId32" Type="http://schemas.openxmlformats.org/officeDocument/2006/relationships/slideLayout" Target="../slideLayouts/slideLayout73.xml"/><Relationship Id="rId37" Type="http://schemas.openxmlformats.org/officeDocument/2006/relationships/slideLayout" Target="../slideLayouts/slideLayout78.xml"/><Relationship Id="rId40" Type="http://schemas.openxmlformats.org/officeDocument/2006/relationships/slideLayout" Target="../slideLayouts/slideLayout81.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23" Type="http://schemas.openxmlformats.org/officeDocument/2006/relationships/slideLayout" Target="../slideLayouts/slideLayout64.xml"/><Relationship Id="rId28" Type="http://schemas.openxmlformats.org/officeDocument/2006/relationships/slideLayout" Target="../slideLayouts/slideLayout69.xml"/><Relationship Id="rId36" Type="http://schemas.openxmlformats.org/officeDocument/2006/relationships/slideLayout" Target="../slideLayouts/slideLayout77.xml"/><Relationship Id="rId10" Type="http://schemas.openxmlformats.org/officeDocument/2006/relationships/slideLayout" Target="../slideLayouts/slideLayout51.xml"/><Relationship Id="rId19" Type="http://schemas.openxmlformats.org/officeDocument/2006/relationships/slideLayout" Target="../slideLayouts/slideLayout60.xml"/><Relationship Id="rId31" Type="http://schemas.openxmlformats.org/officeDocument/2006/relationships/slideLayout" Target="../slideLayouts/slideLayout72.xml"/><Relationship Id="rId44" Type="http://schemas.openxmlformats.org/officeDocument/2006/relationships/theme" Target="../theme/theme2.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 Id="rId22" Type="http://schemas.openxmlformats.org/officeDocument/2006/relationships/slideLayout" Target="../slideLayouts/slideLayout63.xml"/><Relationship Id="rId27" Type="http://schemas.openxmlformats.org/officeDocument/2006/relationships/slideLayout" Target="../slideLayouts/slideLayout68.xml"/><Relationship Id="rId30" Type="http://schemas.openxmlformats.org/officeDocument/2006/relationships/slideLayout" Target="../slideLayouts/slideLayout71.xml"/><Relationship Id="rId35" Type="http://schemas.openxmlformats.org/officeDocument/2006/relationships/slideLayout" Target="../slideLayouts/slideLayout76.xml"/><Relationship Id="rId43" Type="http://schemas.openxmlformats.org/officeDocument/2006/relationships/slideLayout" Target="../slideLayouts/slideLayout84.xml"/><Relationship Id="rId8" Type="http://schemas.openxmlformats.org/officeDocument/2006/relationships/slideLayout" Target="../slideLayouts/slideLayout49.xml"/><Relationship Id="rId3" Type="http://schemas.openxmlformats.org/officeDocument/2006/relationships/slideLayout" Target="../slideLayouts/slideLayout44.xml"/><Relationship Id="rId12" Type="http://schemas.openxmlformats.org/officeDocument/2006/relationships/slideLayout" Target="../slideLayouts/slideLayout53.xml"/><Relationship Id="rId17" Type="http://schemas.openxmlformats.org/officeDocument/2006/relationships/slideLayout" Target="../slideLayouts/slideLayout58.xml"/><Relationship Id="rId25" Type="http://schemas.openxmlformats.org/officeDocument/2006/relationships/slideLayout" Target="../slideLayouts/slideLayout66.xml"/><Relationship Id="rId33" Type="http://schemas.openxmlformats.org/officeDocument/2006/relationships/slideLayout" Target="../slideLayouts/slideLayout74.xml"/><Relationship Id="rId38" Type="http://schemas.openxmlformats.org/officeDocument/2006/relationships/slideLayout" Target="../slideLayouts/slideLayout79.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97.xml"/><Relationship Id="rId18" Type="http://schemas.openxmlformats.org/officeDocument/2006/relationships/slideLayout" Target="../slideLayouts/slideLayout102.xml"/><Relationship Id="rId26" Type="http://schemas.openxmlformats.org/officeDocument/2006/relationships/slideLayout" Target="../slideLayouts/slideLayout110.xml"/><Relationship Id="rId39" Type="http://schemas.openxmlformats.org/officeDocument/2006/relationships/slideLayout" Target="../slideLayouts/slideLayout123.xml"/><Relationship Id="rId21" Type="http://schemas.openxmlformats.org/officeDocument/2006/relationships/slideLayout" Target="../slideLayouts/slideLayout105.xml"/><Relationship Id="rId34" Type="http://schemas.openxmlformats.org/officeDocument/2006/relationships/slideLayout" Target="../slideLayouts/slideLayout118.xml"/><Relationship Id="rId42" Type="http://schemas.openxmlformats.org/officeDocument/2006/relationships/theme" Target="../theme/theme3.xml"/><Relationship Id="rId7" Type="http://schemas.openxmlformats.org/officeDocument/2006/relationships/slideLayout" Target="../slideLayouts/slideLayout91.xml"/><Relationship Id="rId2" Type="http://schemas.openxmlformats.org/officeDocument/2006/relationships/slideLayout" Target="../slideLayouts/slideLayout86.xml"/><Relationship Id="rId16" Type="http://schemas.openxmlformats.org/officeDocument/2006/relationships/slideLayout" Target="../slideLayouts/slideLayout100.xml"/><Relationship Id="rId20" Type="http://schemas.openxmlformats.org/officeDocument/2006/relationships/slideLayout" Target="../slideLayouts/slideLayout104.xml"/><Relationship Id="rId29" Type="http://schemas.openxmlformats.org/officeDocument/2006/relationships/slideLayout" Target="../slideLayouts/slideLayout113.xml"/><Relationship Id="rId41" Type="http://schemas.openxmlformats.org/officeDocument/2006/relationships/slideLayout" Target="../slideLayouts/slideLayout125.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24" Type="http://schemas.openxmlformats.org/officeDocument/2006/relationships/slideLayout" Target="../slideLayouts/slideLayout108.xml"/><Relationship Id="rId32" Type="http://schemas.openxmlformats.org/officeDocument/2006/relationships/slideLayout" Target="../slideLayouts/slideLayout116.xml"/><Relationship Id="rId37" Type="http://schemas.openxmlformats.org/officeDocument/2006/relationships/slideLayout" Target="../slideLayouts/slideLayout121.xml"/><Relationship Id="rId40" Type="http://schemas.openxmlformats.org/officeDocument/2006/relationships/slideLayout" Target="../slideLayouts/slideLayout124.xml"/><Relationship Id="rId5" Type="http://schemas.openxmlformats.org/officeDocument/2006/relationships/slideLayout" Target="../slideLayouts/slideLayout89.xml"/><Relationship Id="rId15" Type="http://schemas.openxmlformats.org/officeDocument/2006/relationships/slideLayout" Target="../slideLayouts/slideLayout99.xml"/><Relationship Id="rId23" Type="http://schemas.openxmlformats.org/officeDocument/2006/relationships/slideLayout" Target="../slideLayouts/slideLayout107.xml"/><Relationship Id="rId28" Type="http://schemas.openxmlformats.org/officeDocument/2006/relationships/slideLayout" Target="../slideLayouts/slideLayout112.xml"/><Relationship Id="rId36" Type="http://schemas.openxmlformats.org/officeDocument/2006/relationships/slideLayout" Target="../slideLayouts/slideLayout120.xml"/><Relationship Id="rId10" Type="http://schemas.openxmlformats.org/officeDocument/2006/relationships/slideLayout" Target="../slideLayouts/slideLayout94.xml"/><Relationship Id="rId19" Type="http://schemas.openxmlformats.org/officeDocument/2006/relationships/slideLayout" Target="../slideLayouts/slideLayout103.xml"/><Relationship Id="rId31" Type="http://schemas.openxmlformats.org/officeDocument/2006/relationships/slideLayout" Target="../slideLayouts/slideLayout115.xml"/><Relationship Id="rId4" Type="http://schemas.openxmlformats.org/officeDocument/2006/relationships/slideLayout" Target="../slideLayouts/slideLayout88.xml"/><Relationship Id="rId9" Type="http://schemas.openxmlformats.org/officeDocument/2006/relationships/slideLayout" Target="../slideLayouts/slideLayout93.xml"/><Relationship Id="rId14" Type="http://schemas.openxmlformats.org/officeDocument/2006/relationships/slideLayout" Target="../slideLayouts/slideLayout98.xml"/><Relationship Id="rId22" Type="http://schemas.openxmlformats.org/officeDocument/2006/relationships/slideLayout" Target="../slideLayouts/slideLayout106.xml"/><Relationship Id="rId27" Type="http://schemas.openxmlformats.org/officeDocument/2006/relationships/slideLayout" Target="../slideLayouts/slideLayout111.xml"/><Relationship Id="rId30" Type="http://schemas.openxmlformats.org/officeDocument/2006/relationships/slideLayout" Target="../slideLayouts/slideLayout114.xml"/><Relationship Id="rId35" Type="http://schemas.openxmlformats.org/officeDocument/2006/relationships/slideLayout" Target="../slideLayouts/slideLayout119.xml"/><Relationship Id="rId8" Type="http://schemas.openxmlformats.org/officeDocument/2006/relationships/slideLayout" Target="../slideLayouts/slideLayout92.xml"/><Relationship Id="rId3" Type="http://schemas.openxmlformats.org/officeDocument/2006/relationships/slideLayout" Target="../slideLayouts/slideLayout87.xml"/><Relationship Id="rId12" Type="http://schemas.openxmlformats.org/officeDocument/2006/relationships/slideLayout" Target="../slideLayouts/slideLayout96.xml"/><Relationship Id="rId17" Type="http://schemas.openxmlformats.org/officeDocument/2006/relationships/slideLayout" Target="../slideLayouts/slideLayout101.xml"/><Relationship Id="rId25" Type="http://schemas.openxmlformats.org/officeDocument/2006/relationships/slideLayout" Target="../slideLayouts/slideLayout109.xml"/><Relationship Id="rId33" Type="http://schemas.openxmlformats.org/officeDocument/2006/relationships/slideLayout" Target="../slideLayouts/slideLayout117.xml"/><Relationship Id="rId38" Type="http://schemas.openxmlformats.org/officeDocument/2006/relationships/slideLayout" Target="../slideLayouts/slideLayout122.xml"/></Relationships>
</file>

<file path=ppt/slideMasters/_rels/slideMaster4.xml.rels><?xml version="1.0" encoding="UTF-8" standalone="yes"?>
<Relationships xmlns="http://schemas.openxmlformats.org/package/2006/relationships"><Relationship Id="rId13" Type="http://schemas.openxmlformats.org/officeDocument/2006/relationships/slideLayout" Target="../slideLayouts/slideLayout138.xml"/><Relationship Id="rId18" Type="http://schemas.openxmlformats.org/officeDocument/2006/relationships/slideLayout" Target="../slideLayouts/slideLayout143.xml"/><Relationship Id="rId26" Type="http://schemas.openxmlformats.org/officeDocument/2006/relationships/slideLayout" Target="../slideLayouts/slideLayout151.xml"/><Relationship Id="rId39" Type="http://schemas.openxmlformats.org/officeDocument/2006/relationships/slideLayout" Target="../slideLayouts/slideLayout164.xml"/><Relationship Id="rId21" Type="http://schemas.openxmlformats.org/officeDocument/2006/relationships/slideLayout" Target="../slideLayouts/slideLayout146.xml"/><Relationship Id="rId34" Type="http://schemas.openxmlformats.org/officeDocument/2006/relationships/slideLayout" Target="../slideLayouts/slideLayout159.xml"/><Relationship Id="rId42" Type="http://schemas.openxmlformats.org/officeDocument/2006/relationships/theme" Target="../theme/theme4.xml"/><Relationship Id="rId7" Type="http://schemas.openxmlformats.org/officeDocument/2006/relationships/slideLayout" Target="../slideLayouts/slideLayout132.xml"/><Relationship Id="rId2" Type="http://schemas.openxmlformats.org/officeDocument/2006/relationships/slideLayout" Target="../slideLayouts/slideLayout127.xml"/><Relationship Id="rId16" Type="http://schemas.openxmlformats.org/officeDocument/2006/relationships/slideLayout" Target="../slideLayouts/slideLayout141.xml"/><Relationship Id="rId20" Type="http://schemas.openxmlformats.org/officeDocument/2006/relationships/slideLayout" Target="../slideLayouts/slideLayout145.xml"/><Relationship Id="rId29" Type="http://schemas.openxmlformats.org/officeDocument/2006/relationships/slideLayout" Target="../slideLayouts/slideLayout154.xml"/><Relationship Id="rId41" Type="http://schemas.openxmlformats.org/officeDocument/2006/relationships/slideLayout" Target="../slideLayouts/slideLayout166.xml"/><Relationship Id="rId1" Type="http://schemas.openxmlformats.org/officeDocument/2006/relationships/slideLayout" Target="../slideLayouts/slideLayout126.xml"/><Relationship Id="rId6" Type="http://schemas.openxmlformats.org/officeDocument/2006/relationships/slideLayout" Target="../slideLayouts/slideLayout131.xml"/><Relationship Id="rId11" Type="http://schemas.openxmlformats.org/officeDocument/2006/relationships/slideLayout" Target="../slideLayouts/slideLayout136.xml"/><Relationship Id="rId24" Type="http://schemas.openxmlformats.org/officeDocument/2006/relationships/slideLayout" Target="../slideLayouts/slideLayout149.xml"/><Relationship Id="rId32" Type="http://schemas.openxmlformats.org/officeDocument/2006/relationships/slideLayout" Target="../slideLayouts/slideLayout157.xml"/><Relationship Id="rId37" Type="http://schemas.openxmlformats.org/officeDocument/2006/relationships/slideLayout" Target="../slideLayouts/slideLayout162.xml"/><Relationship Id="rId40" Type="http://schemas.openxmlformats.org/officeDocument/2006/relationships/slideLayout" Target="../slideLayouts/slideLayout165.xml"/><Relationship Id="rId5" Type="http://schemas.openxmlformats.org/officeDocument/2006/relationships/slideLayout" Target="../slideLayouts/slideLayout130.xml"/><Relationship Id="rId15" Type="http://schemas.openxmlformats.org/officeDocument/2006/relationships/slideLayout" Target="../slideLayouts/slideLayout140.xml"/><Relationship Id="rId23" Type="http://schemas.openxmlformats.org/officeDocument/2006/relationships/slideLayout" Target="../slideLayouts/slideLayout148.xml"/><Relationship Id="rId28" Type="http://schemas.openxmlformats.org/officeDocument/2006/relationships/slideLayout" Target="../slideLayouts/slideLayout153.xml"/><Relationship Id="rId36" Type="http://schemas.openxmlformats.org/officeDocument/2006/relationships/slideLayout" Target="../slideLayouts/slideLayout161.xml"/><Relationship Id="rId10" Type="http://schemas.openxmlformats.org/officeDocument/2006/relationships/slideLayout" Target="../slideLayouts/slideLayout135.xml"/><Relationship Id="rId19" Type="http://schemas.openxmlformats.org/officeDocument/2006/relationships/slideLayout" Target="../slideLayouts/slideLayout144.xml"/><Relationship Id="rId31" Type="http://schemas.openxmlformats.org/officeDocument/2006/relationships/slideLayout" Target="../slideLayouts/slideLayout156.xml"/><Relationship Id="rId4" Type="http://schemas.openxmlformats.org/officeDocument/2006/relationships/slideLayout" Target="../slideLayouts/slideLayout129.xml"/><Relationship Id="rId9" Type="http://schemas.openxmlformats.org/officeDocument/2006/relationships/slideLayout" Target="../slideLayouts/slideLayout134.xml"/><Relationship Id="rId14" Type="http://schemas.openxmlformats.org/officeDocument/2006/relationships/slideLayout" Target="../slideLayouts/slideLayout139.xml"/><Relationship Id="rId22" Type="http://schemas.openxmlformats.org/officeDocument/2006/relationships/slideLayout" Target="../slideLayouts/slideLayout147.xml"/><Relationship Id="rId27" Type="http://schemas.openxmlformats.org/officeDocument/2006/relationships/slideLayout" Target="../slideLayouts/slideLayout152.xml"/><Relationship Id="rId30" Type="http://schemas.openxmlformats.org/officeDocument/2006/relationships/slideLayout" Target="../slideLayouts/slideLayout155.xml"/><Relationship Id="rId35" Type="http://schemas.openxmlformats.org/officeDocument/2006/relationships/slideLayout" Target="../slideLayouts/slideLayout160.xml"/><Relationship Id="rId8" Type="http://schemas.openxmlformats.org/officeDocument/2006/relationships/slideLayout" Target="../slideLayouts/slideLayout133.xml"/><Relationship Id="rId3" Type="http://schemas.openxmlformats.org/officeDocument/2006/relationships/slideLayout" Target="../slideLayouts/slideLayout128.xml"/><Relationship Id="rId12" Type="http://schemas.openxmlformats.org/officeDocument/2006/relationships/slideLayout" Target="../slideLayouts/slideLayout137.xml"/><Relationship Id="rId17" Type="http://schemas.openxmlformats.org/officeDocument/2006/relationships/slideLayout" Target="../slideLayouts/slideLayout142.xml"/><Relationship Id="rId25" Type="http://schemas.openxmlformats.org/officeDocument/2006/relationships/slideLayout" Target="../slideLayouts/slideLayout150.xml"/><Relationship Id="rId33" Type="http://schemas.openxmlformats.org/officeDocument/2006/relationships/slideLayout" Target="../slideLayouts/slideLayout158.xml"/><Relationship Id="rId38" Type="http://schemas.openxmlformats.org/officeDocument/2006/relationships/slideLayout" Target="../slideLayouts/slideLayout163.xml"/></Relationships>
</file>

<file path=ppt/slideMasters/_rels/slideMaster5.xml.rels><?xml version="1.0" encoding="UTF-8" standalone="yes"?>
<Relationships xmlns="http://schemas.openxmlformats.org/package/2006/relationships"><Relationship Id="rId13" Type="http://schemas.openxmlformats.org/officeDocument/2006/relationships/slideLayout" Target="../slideLayouts/slideLayout179.xml"/><Relationship Id="rId18" Type="http://schemas.openxmlformats.org/officeDocument/2006/relationships/slideLayout" Target="../slideLayouts/slideLayout184.xml"/><Relationship Id="rId26" Type="http://schemas.openxmlformats.org/officeDocument/2006/relationships/slideLayout" Target="../slideLayouts/slideLayout192.xml"/><Relationship Id="rId39" Type="http://schemas.openxmlformats.org/officeDocument/2006/relationships/slideLayout" Target="../slideLayouts/slideLayout205.xml"/><Relationship Id="rId21" Type="http://schemas.openxmlformats.org/officeDocument/2006/relationships/slideLayout" Target="../slideLayouts/slideLayout187.xml"/><Relationship Id="rId34" Type="http://schemas.openxmlformats.org/officeDocument/2006/relationships/slideLayout" Target="../slideLayouts/slideLayout200.xml"/><Relationship Id="rId42" Type="http://schemas.openxmlformats.org/officeDocument/2006/relationships/theme" Target="../theme/theme5.xml"/><Relationship Id="rId7" Type="http://schemas.openxmlformats.org/officeDocument/2006/relationships/slideLayout" Target="../slideLayouts/slideLayout173.xml"/><Relationship Id="rId2" Type="http://schemas.openxmlformats.org/officeDocument/2006/relationships/slideLayout" Target="../slideLayouts/slideLayout168.xml"/><Relationship Id="rId16" Type="http://schemas.openxmlformats.org/officeDocument/2006/relationships/slideLayout" Target="../slideLayouts/slideLayout182.xml"/><Relationship Id="rId20" Type="http://schemas.openxmlformats.org/officeDocument/2006/relationships/slideLayout" Target="../slideLayouts/slideLayout186.xml"/><Relationship Id="rId29" Type="http://schemas.openxmlformats.org/officeDocument/2006/relationships/slideLayout" Target="../slideLayouts/slideLayout195.xml"/><Relationship Id="rId41" Type="http://schemas.openxmlformats.org/officeDocument/2006/relationships/slideLayout" Target="../slideLayouts/slideLayout207.xml"/><Relationship Id="rId1" Type="http://schemas.openxmlformats.org/officeDocument/2006/relationships/slideLayout" Target="../slideLayouts/slideLayout167.xml"/><Relationship Id="rId6" Type="http://schemas.openxmlformats.org/officeDocument/2006/relationships/slideLayout" Target="../slideLayouts/slideLayout172.xml"/><Relationship Id="rId11" Type="http://schemas.openxmlformats.org/officeDocument/2006/relationships/slideLayout" Target="../slideLayouts/slideLayout177.xml"/><Relationship Id="rId24" Type="http://schemas.openxmlformats.org/officeDocument/2006/relationships/slideLayout" Target="../slideLayouts/slideLayout190.xml"/><Relationship Id="rId32" Type="http://schemas.openxmlformats.org/officeDocument/2006/relationships/slideLayout" Target="../slideLayouts/slideLayout198.xml"/><Relationship Id="rId37" Type="http://schemas.openxmlformats.org/officeDocument/2006/relationships/slideLayout" Target="../slideLayouts/slideLayout203.xml"/><Relationship Id="rId40" Type="http://schemas.openxmlformats.org/officeDocument/2006/relationships/slideLayout" Target="../slideLayouts/slideLayout206.xml"/><Relationship Id="rId5" Type="http://schemas.openxmlformats.org/officeDocument/2006/relationships/slideLayout" Target="../slideLayouts/slideLayout171.xml"/><Relationship Id="rId15" Type="http://schemas.openxmlformats.org/officeDocument/2006/relationships/slideLayout" Target="../slideLayouts/slideLayout181.xml"/><Relationship Id="rId23" Type="http://schemas.openxmlformats.org/officeDocument/2006/relationships/slideLayout" Target="../slideLayouts/slideLayout189.xml"/><Relationship Id="rId28" Type="http://schemas.openxmlformats.org/officeDocument/2006/relationships/slideLayout" Target="../slideLayouts/slideLayout194.xml"/><Relationship Id="rId36" Type="http://schemas.openxmlformats.org/officeDocument/2006/relationships/slideLayout" Target="../slideLayouts/slideLayout202.xml"/><Relationship Id="rId10" Type="http://schemas.openxmlformats.org/officeDocument/2006/relationships/slideLayout" Target="../slideLayouts/slideLayout176.xml"/><Relationship Id="rId19" Type="http://schemas.openxmlformats.org/officeDocument/2006/relationships/slideLayout" Target="../slideLayouts/slideLayout185.xml"/><Relationship Id="rId31" Type="http://schemas.openxmlformats.org/officeDocument/2006/relationships/slideLayout" Target="../slideLayouts/slideLayout197.xml"/><Relationship Id="rId4" Type="http://schemas.openxmlformats.org/officeDocument/2006/relationships/slideLayout" Target="../slideLayouts/slideLayout170.xml"/><Relationship Id="rId9" Type="http://schemas.openxmlformats.org/officeDocument/2006/relationships/slideLayout" Target="../slideLayouts/slideLayout175.xml"/><Relationship Id="rId14" Type="http://schemas.openxmlformats.org/officeDocument/2006/relationships/slideLayout" Target="../slideLayouts/slideLayout180.xml"/><Relationship Id="rId22" Type="http://schemas.openxmlformats.org/officeDocument/2006/relationships/slideLayout" Target="../slideLayouts/slideLayout188.xml"/><Relationship Id="rId27" Type="http://schemas.openxmlformats.org/officeDocument/2006/relationships/slideLayout" Target="../slideLayouts/slideLayout193.xml"/><Relationship Id="rId30" Type="http://schemas.openxmlformats.org/officeDocument/2006/relationships/slideLayout" Target="../slideLayouts/slideLayout196.xml"/><Relationship Id="rId35" Type="http://schemas.openxmlformats.org/officeDocument/2006/relationships/slideLayout" Target="../slideLayouts/slideLayout201.xml"/><Relationship Id="rId8" Type="http://schemas.openxmlformats.org/officeDocument/2006/relationships/slideLayout" Target="../slideLayouts/slideLayout174.xml"/><Relationship Id="rId3" Type="http://schemas.openxmlformats.org/officeDocument/2006/relationships/slideLayout" Target="../slideLayouts/slideLayout169.xml"/><Relationship Id="rId12" Type="http://schemas.openxmlformats.org/officeDocument/2006/relationships/slideLayout" Target="../slideLayouts/slideLayout178.xml"/><Relationship Id="rId17" Type="http://schemas.openxmlformats.org/officeDocument/2006/relationships/slideLayout" Target="../slideLayouts/slideLayout183.xml"/><Relationship Id="rId25" Type="http://schemas.openxmlformats.org/officeDocument/2006/relationships/slideLayout" Target="../slideLayouts/slideLayout191.xml"/><Relationship Id="rId33" Type="http://schemas.openxmlformats.org/officeDocument/2006/relationships/slideLayout" Target="../slideLayouts/slideLayout199.xml"/><Relationship Id="rId38" Type="http://schemas.openxmlformats.org/officeDocument/2006/relationships/slideLayout" Target="../slideLayouts/slideLayout204.xml"/></Relationships>
</file>

<file path=ppt/slideMasters/_rels/slideMaster6.xml.rels><?xml version="1.0" encoding="UTF-8" standalone="yes"?>
<Relationships xmlns="http://schemas.openxmlformats.org/package/2006/relationships"><Relationship Id="rId13" Type="http://schemas.openxmlformats.org/officeDocument/2006/relationships/slideLayout" Target="../slideLayouts/slideLayout220.xml"/><Relationship Id="rId18" Type="http://schemas.openxmlformats.org/officeDocument/2006/relationships/slideLayout" Target="../slideLayouts/slideLayout225.xml"/><Relationship Id="rId26" Type="http://schemas.openxmlformats.org/officeDocument/2006/relationships/slideLayout" Target="../slideLayouts/slideLayout233.xml"/><Relationship Id="rId39" Type="http://schemas.openxmlformats.org/officeDocument/2006/relationships/slideLayout" Target="../slideLayouts/slideLayout246.xml"/><Relationship Id="rId21" Type="http://schemas.openxmlformats.org/officeDocument/2006/relationships/slideLayout" Target="../slideLayouts/slideLayout228.xml"/><Relationship Id="rId34" Type="http://schemas.openxmlformats.org/officeDocument/2006/relationships/slideLayout" Target="../slideLayouts/slideLayout241.xml"/><Relationship Id="rId42" Type="http://schemas.openxmlformats.org/officeDocument/2006/relationships/theme" Target="../theme/theme6.xml"/><Relationship Id="rId7" Type="http://schemas.openxmlformats.org/officeDocument/2006/relationships/slideLayout" Target="../slideLayouts/slideLayout214.xml"/><Relationship Id="rId2" Type="http://schemas.openxmlformats.org/officeDocument/2006/relationships/slideLayout" Target="../slideLayouts/slideLayout209.xml"/><Relationship Id="rId16" Type="http://schemas.openxmlformats.org/officeDocument/2006/relationships/slideLayout" Target="../slideLayouts/slideLayout223.xml"/><Relationship Id="rId20" Type="http://schemas.openxmlformats.org/officeDocument/2006/relationships/slideLayout" Target="../slideLayouts/slideLayout227.xml"/><Relationship Id="rId29" Type="http://schemas.openxmlformats.org/officeDocument/2006/relationships/slideLayout" Target="../slideLayouts/slideLayout236.xml"/><Relationship Id="rId41" Type="http://schemas.openxmlformats.org/officeDocument/2006/relationships/slideLayout" Target="../slideLayouts/slideLayout248.xml"/><Relationship Id="rId1" Type="http://schemas.openxmlformats.org/officeDocument/2006/relationships/slideLayout" Target="../slideLayouts/slideLayout208.xml"/><Relationship Id="rId6" Type="http://schemas.openxmlformats.org/officeDocument/2006/relationships/slideLayout" Target="../slideLayouts/slideLayout213.xml"/><Relationship Id="rId11" Type="http://schemas.openxmlformats.org/officeDocument/2006/relationships/slideLayout" Target="../slideLayouts/slideLayout218.xml"/><Relationship Id="rId24" Type="http://schemas.openxmlformats.org/officeDocument/2006/relationships/slideLayout" Target="../slideLayouts/slideLayout231.xml"/><Relationship Id="rId32" Type="http://schemas.openxmlformats.org/officeDocument/2006/relationships/slideLayout" Target="../slideLayouts/slideLayout239.xml"/><Relationship Id="rId37" Type="http://schemas.openxmlformats.org/officeDocument/2006/relationships/slideLayout" Target="../slideLayouts/slideLayout244.xml"/><Relationship Id="rId40" Type="http://schemas.openxmlformats.org/officeDocument/2006/relationships/slideLayout" Target="../slideLayouts/slideLayout247.xml"/><Relationship Id="rId5" Type="http://schemas.openxmlformats.org/officeDocument/2006/relationships/slideLayout" Target="../slideLayouts/slideLayout212.xml"/><Relationship Id="rId15" Type="http://schemas.openxmlformats.org/officeDocument/2006/relationships/slideLayout" Target="../slideLayouts/slideLayout222.xml"/><Relationship Id="rId23" Type="http://schemas.openxmlformats.org/officeDocument/2006/relationships/slideLayout" Target="../slideLayouts/slideLayout230.xml"/><Relationship Id="rId28" Type="http://schemas.openxmlformats.org/officeDocument/2006/relationships/slideLayout" Target="../slideLayouts/slideLayout235.xml"/><Relationship Id="rId36" Type="http://schemas.openxmlformats.org/officeDocument/2006/relationships/slideLayout" Target="../slideLayouts/slideLayout243.xml"/><Relationship Id="rId10" Type="http://schemas.openxmlformats.org/officeDocument/2006/relationships/slideLayout" Target="../slideLayouts/slideLayout217.xml"/><Relationship Id="rId19" Type="http://schemas.openxmlformats.org/officeDocument/2006/relationships/slideLayout" Target="../slideLayouts/slideLayout226.xml"/><Relationship Id="rId31" Type="http://schemas.openxmlformats.org/officeDocument/2006/relationships/slideLayout" Target="../slideLayouts/slideLayout238.xml"/><Relationship Id="rId4" Type="http://schemas.openxmlformats.org/officeDocument/2006/relationships/slideLayout" Target="../slideLayouts/slideLayout211.xml"/><Relationship Id="rId9" Type="http://schemas.openxmlformats.org/officeDocument/2006/relationships/slideLayout" Target="../slideLayouts/slideLayout216.xml"/><Relationship Id="rId14" Type="http://schemas.openxmlformats.org/officeDocument/2006/relationships/slideLayout" Target="../slideLayouts/slideLayout221.xml"/><Relationship Id="rId22" Type="http://schemas.openxmlformats.org/officeDocument/2006/relationships/slideLayout" Target="../slideLayouts/slideLayout229.xml"/><Relationship Id="rId27" Type="http://schemas.openxmlformats.org/officeDocument/2006/relationships/slideLayout" Target="../slideLayouts/slideLayout234.xml"/><Relationship Id="rId30" Type="http://schemas.openxmlformats.org/officeDocument/2006/relationships/slideLayout" Target="../slideLayouts/slideLayout237.xml"/><Relationship Id="rId35" Type="http://schemas.openxmlformats.org/officeDocument/2006/relationships/slideLayout" Target="../slideLayouts/slideLayout242.xml"/><Relationship Id="rId8" Type="http://schemas.openxmlformats.org/officeDocument/2006/relationships/slideLayout" Target="../slideLayouts/slideLayout215.xml"/><Relationship Id="rId3" Type="http://schemas.openxmlformats.org/officeDocument/2006/relationships/slideLayout" Target="../slideLayouts/slideLayout210.xml"/><Relationship Id="rId12" Type="http://schemas.openxmlformats.org/officeDocument/2006/relationships/slideLayout" Target="../slideLayouts/slideLayout219.xml"/><Relationship Id="rId17" Type="http://schemas.openxmlformats.org/officeDocument/2006/relationships/slideLayout" Target="../slideLayouts/slideLayout224.xml"/><Relationship Id="rId25" Type="http://schemas.openxmlformats.org/officeDocument/2006/relationships/slideLayout" Target="../slideLayouts/slideLayout232.xml"/><Relationship Id="rId33" Type="http://schemas.openxmlformats.org/officeDocument/2006/relationships/slideLayout" Target="../slideLayouts/slideLayout240.xml"/><Relationship Id="rId38" Type="http://schemas.openxmlformats.org/officeDocument/2006/relationships/slideLayout" Target="../slideLayouts/slideLayout245.xml"/></Relationships>
</file>

<file path=ppt/slideMasters/_rels/slideMaster7.xml.rels><?xml version="1.0" encoding="UTF-8" standalone="yes"?>
<Relationships xmlns="http://schemas.openxmlformats.org/package/2006/relationships"><Relationship Id="rId13" Type="http://schemas.openxmlformats.org/officeDocument/2006/relationships/slideLayout" Target="../slideLayouts/slideLayout261.xml"/><Relationship Id="rId18" Type="http://schemas.openxmlformats.org/officeDocument/2006/relationships/slideLayout" Target="../slideLayouts/slideLayout266.xml"/><Relationship Id="rId26" Type="http://schemas.openxmlformats.org/officeDocument/2006/relationships/slideLayout" Target="../slideLayouts/slideLayout274.xml"/><Relationship Id="rId39" Type="http://schemas.openxmlformats.org/officeDocument/2006/relationships/slideLayout" Target="../slideLayouts/slideLayout287.xml"/><Relationship Id="rId21" Type="http://schemas.openxmlformats.org/officeDocument/2006/relationships/slideLayout" Target="../slideLayouts/slideLayout269.xml"/><Relationship Id="rId34" Type="http://schemas.openxmlformats.org/officeDocument/2006/relationships/slideLayout" Target="../slideLayouts/slideLayout282.xml"/><Relationship Id="rId42" Type="http://schemas.openxmlformats.org/officeDocument/2006/relationships/theme" Target="../theme/theme7.xml"/><Relationship Id="rId7" Type="http://schemas.openxmlformats.org/officeDocument/2006/relationships/slideLayout" Target="../slideLayouts/slideLayout255.xml"/><Relationship Id="rId2" Type="http://schemas.openxmlformats.org/officeDocument/2006/relationships/slideLayout" Target="../slideLayouts/slideLayout250.xml"/><Relationship Id="rId16" Type="http://schemas.openxmlformats.org/officeDocument/2006/relationships/slideLayout" Target="../slideLayouts/slideLayout264.xml"/><Relationship Id="rId20" Type="http://schemas.openxmlformats.org/officeDocument/2006/relationships/slideLayout" Target="../slideLayouts/slideLayout268.xml"/><Relationship Id="rId29" Type="http://schemas.openxmlformats.org/officeDocument/2006/relationships/slideLayout" Target="../slideLayouts/slideLayout277.xml"/><Relationship Id="rId41" Type="http://schemas.openxmlformats.org/officeDocument/2006/relationships/slideLayout" Target="../slideLayouts/slideLayout289.xml"/><Relationship Id="rId1" Type="http://schemas.openxmlformats.org/officeDocument/2006/relationships/slideLayout" Target="../slideLayouts/slideLayout249.xml"/><Relationship Id="rId6" Type="http://schemas.openxmlformats.org/officeDocument/2006/relationships/slideLayout" Target="../slideLayouts/slideLayout254.xml"/><Relationship Id="rId11" Type="http://schemas.openxmlformats.org/officeDocument/2006/relationships/slideLayout" Target="../slideLayouts/slideLayout259.xml"/><Relationship Id="rId24" Type="http://schemas.openxmlformats.org/officeDocument/2006/relationships/slideLayout" Target="../slideLayouts/slideLayout272.xml"/><Relationship Id="rId32" Type="http://schemas.openxmlformats.org/officeDocument/2006/relationships/slideLayout" Target="../slideLayouts/slideLayout280.xml"/><Relationship Id="rId37" Type="http://schemas.openxmlformats.org/officeDocument/2006/relationships/slideLayout" Target="../slideLayouts/slideLayout285.xml"/><Relationship Id="rId40" Type="http://schemas.openxmlformats.org/officeDocument/2006/relationships/slideLayout" Target="../slideLayouts/slideLayout288.xml"/><Relationship Id="rId5" Type="http://schemas.openxmlformats.org/officeDocument/2006/relationships/slideLayout" Target="../slideLayouts/slideLayout253.xml"/><Relationship Id="rId15" Type="http://schemas.openxmlformats.org/officeDocument/2006/relationships/slideLayout" Target="../slideLayouts/slideLayout263.xml"/><Relationship Id="rId23" Type="http://schemas.openxmlformats.org/officeDocument/2006/relationships/slideLayout" Target="../slideLayouts/slideLayout271.xml"/><Relationship Id="rId28" Type="http://schemas.openxmlformats.org/officeDocument/2006/relationships/slideLayout" Target="../slideLayouts/slideLayout276.xml"/><Relationship Id="rId36" Type="http://schemas.openxmlformats.org/officeDocument/2006/relationships/slideLayout" Target="../slideLayouts/slideLayout284.xml"/><Relationship Id="rId10" Type="http://schemas.openxmlformats.org/officeDocument/2006/relationships/slideLayout" Target="../slideLayouts/slideLayout258.xml"/><Relationship Id="rId19" Type="http://schemas.openxmlformats.org/officeDocument/2006/relationships/slideLayout" Target="../slideLayouts/slideLayout267.xml"/><Relationship Id="rId31" Type="http://schemas.openxmlformats.org/officeDocument/2006/relationships/slideLayout" Target="../slideLayouts/slideLayout279.xml"/><Relationship Id="rId4" Type="http://schemas.openxmlformats.org/officeDocument/2006/relationships/slideLayout" Target="../slideLayouts/slideLayout252.xml"/><Relationship Id="rId9" Type="http://schemas.openxmlformats.org/officeDocument/2006/relationships/slideLayout" Target="../slideLayouts/slideLayout257.xml"/><Relationship Id="rId14" Type="http://schemas.openxmlformats.org/officeDocument/2006/relationships/slideLayout" Target="../slideLayouts/slideLayout262.xml"/><Relationship Id="rId22" Type="http://schemas.openxmlformats.org/officeDocument/2006/relationships/slideLayout" Target="../slideLayouts/slideLayout270.xml"/><Relationship Id="rId27" Type="http://schemas.openxmlformats.org/officeDocument/2006/relationships/slideLayout" Target="../slideLayouts/slideLayout275.xml"/><Relationship Id="rId30" Type="http://schemas.openxmlformats.org/officeDocument/2006/relationships/slideLayout" Target="../slideLayouts/slideLayout278.xml"/><Relationship Id="rId35" Type="http://schemas.openxmlformats.org/officeDocument/2006/relationships/slideLayout" Target="../slideLayouts/slideLayout283.xml"/><Relationship Id="rId8" Type="http://schemas.openxmlformats.org/officeDocument/2006/relationships/slideLayout" Target="../slideLayouts/slideLayout256.xml"/><Relationship Id="rId3" Type="http://schemas.openxmlformats.org/officeDocument/2006/relationships/slideLayout" Target="../slideLayouts/slideLayout251.xml"/><Relationship Id="rId12" Type="http://schemas.openxmlformats.org/officeDocument/2006/relationships/slideLayout" Target="../slideLayouts/slideLayout260.xml"/><Relationship Id="rId17" Type="http://schemas.openxmlformats.org/officeDocument/2006/relationships/slideLayout" Target="../slideLayouts/slideLayout265.xml"/><Relationship Id="rId25" Type="http://schemas.openxmlformats.org/officeDocument/2006/relationships/slideLayout" Target="../slideLayouts/slideLayout273.xml"/><Relationship Id="rId33" Type="http://schemas.openxmlformats.org/officeDocument/2006/relationships/slideLayout" Target="../slideLayouts/slideLayout281.xml"/><Relationship Id="rId38" Type="http://schemas.openxmlformats.org/officeDocument/2006/relationships/slideLayout" Target="../slideLayouts/slideLayout286.xml"/></Relationships>
</file>

<file path=ppt/slideMasters/_rels/slideMaster8.xml.rels><?xml version="1.0" encoding="UTF-8" standalone="yes"?>
<Relationships xmlns="http://schemas.openxmlformats.org/package/2006/relationships"><Relationship Id="rId13" Type="http://schemas.openxmlformats.org/officeDocument/2006/relationships/slideLayout" Target="../slideLayouts/slideLayout302.xml"/><Relationship Id="rId18" Type="http://schemas.openxmlformats.org/officeDocument/2006/relationships/slideLayout" Target="../slideLayouts/slideLayout307.xml"/><Relationship Id="rId26" Type="http://schemas.openxmlformats.org/officeDocument/2006/relationships/slideLayout" Target="../slideLayouts/slideLayout315.xml"/><Relationship Id="rId39" Type="http://schemas.openxmlformats.org/officeDocument/2006/relationships/slideLayout" Target="../slideLayouts/slideLayout328.xml"/><Relationship Id="rId21" Type="http://schemas.openxmlformats.org/officeDocument/2006/relationships/slideLayout" Target="../slideLayouts/slideLayout310.xml"/><Relationship Id="rId34" Type="http://schemas.openxmlformats.org/officeDocument/2006/relationships/slideLayout" Target="../slideLayouts/slideLayout323.xml"/><Relationship Id="rId42" Type="http://schemas.openxmlformats.org/officeDocument/2006/relationships/theme" Target="../theme/theme8.xml"/><Relationship Id="rId7" Type="http://schemas.openxmlformats.org/officeDocument/2006/relationships/slideLayout" Target="../slideLayouts/slideLayout296.xml"/><Relationship Id="rId2" Type="http://schemas.openxmlformats.org/officeDocument/2006/relationships/slideLayout" Target="../slideLayouts/slideLayout291.xml"/><Relationship Id="rId16" Type="http://schemas.openxmlformats.org/officeDocument/2006/relationships/slideLayout" Target="../slideLayouts/slideLayout305.xml"/><Relationship Id="rId20" Type="http://schemas.openxmlformats.org/officeDocument/2006/relationships/slideLayout" Target="../slideLayouts/slideLayout309.xml"/><Relationship Id="rId29" Type="http://schemas.openxmlformats.org/officeDocument/2006/relationships/slideLayout" Target="../slideLayouts/slideLayout318.xml"/><Relationship Id="rId41" Type="http://schemas.openxmlformats.org/officeDocument/2006/relationships/slideLayout" Target="../slideLayouts/slideLayout330.xml"/><Relationship Id="rId1" Type="http://schemas.openxmlformats.org/officeDocument/2006/relationships/slideLayout" Target="../slideLayouts/slideLayout290.xml"/><Relationship Id="rId6" Type="http://schemas.openxmlformats.org/officeDocument/2006/relationships/slideLayout" Target="../slideLayouts/slideLayout295.xml"/><Relationship Id="rId11" Type="http://schemas.openxmlformats.org/officeDocument/2006/relationships/slideLayout" Target="../slideLayouts/slideLayout300.xml"/><Relationship Id="rId24" Type="http://schemas.openxmlformats.org/officeDocument/2006/relationships/slideLayout" Target="../slideLayouts/slideLayout313.xml"/><Relationship Id="rId32" Type="http://schemas.openxmlformats.org/officeDocument/2006/relationships/slideLayout" Target="../slideLayouts/slideLayout321.xml"/><Relationship Id="rId37" Type="http://schemas.openxmlformats.org/officeDocument/2006/relationships/slideLayout" Target="../slideLayouts/slideLayout326.xml"/><Relationship Id="rId40" Type="http://schemas.openxmlformats.org/officeDocument/2006/relationships/slideLayout" Target="../slideLayouts/slideLayout329.xml"/><Relationship Id="rId5" Type="http://schemas.openxmlformats.org/officeDocument/2006/relationships/slideLayout" Target="../slideLayouts/slideLayout294.xml"/><Relationship Id="rId15" Type="http://schemas.openxmlformats.org/officeDocument/2006/relationships/slideLayout" Target="../slideLayouts/slideLayout304.xml"/><Relationship Id="rId23" Type="http://schemas.openxmlformats.org/officeDocument/2006/relationships/slideLayout" Target="../slideLayouts/slideLayout312.xml"/><Relationship Id="rId28" Type="http://schemas.openxmlformats.org/officeDocument/2006/relationships/slideLayout" Target="../slideLayouts/slideLayout317.xml"/><Relationship Id="rId36" Type="http://schemas.openxmlformats.org/officeDocument/2006/relationships/slideLayout" Target="../slideLayouts/slideLayout325.xml"/><Relationship Id="rId10" Type="http://schemas.openxmlformats.org/officeDocument/2006/relationships/slideLayout" Target="../slideLayouts/slideLayout299.xml"/><Relationship Id="rId19" Type="http://schemas.openxmlformats.org/officeDocument/2006/relationships/slideLayout" Target="../slideLayouts/slideLayout308.xml"/><Relationship Id="rId31" Type="http://schemas.openxmlformats.org/officeDocument/2006/relationships/slideLayout" Target="../slideLayouts/slideLayout320.xml"/><Relationship Id="rId4" Type="http://schemas.openxmlformats.org/officeDocument/2006/relationships/slideLayout" Target="../slideLayouts/slideLayout293.xml"/><Relationship Id="rId9" Type="http://schemas.openxmlformats.org/officeDocument/2006/relationships/slideLayout" Target="../slideLayouts/slideLayout298.xml"/><Relationship Id="rId14" Type="http://schemas.openxmlformats.org/officeDocument/2006/relationships/slideLayout" Target="../slideLayouts/slideLayout303.xml"/><Relationship Id="rId22" Type="http://schemas.openxmlformats.org/officeDocument/2006/relationships/slideLayout" Target="../slideLayouts/slideLayout311.xml"/><Relationship Id="rId27" Type="http://schemas.openxmlformats.org/officeDocument/2006/relationships/slideLayout" Target="../slideLayouts/slideLayout316.xml"/><Relationship Id="rId30" Type="http://schemas.openxmlformats.org/officeDocument/2006/relationships/slideLayout" Target="../slideLayouts/slideLayout319.xml"/><Relationship Id="rId35" Type="http://schemas.openxmlformats.org/officeDocument/2006/relationships/slideLayout" Target="../slideLayouts/slideLayout324.xml"/><Relationship Id="rId8" Type="http://schemas.openxmlformats.org/officeDocument/2006/relationships/slideLayout" Target="../slideLayouts/slideLayout297.xml"/><Relationship Id="rId3" Type="http://schemas.openxmlformats.org/officeDocument/2006/relationships/slideLayout" Target="../slideLayouts/slideLayout292.xml"/><Relationship Id="rId12" Type="http://schemas.openxmlformats.org/officeDocument/2006/relationships/slideLayout" Target="../slideLayouts/slideLayout301.xml"/><Relationship Id="rId17" Type="http://schemas.openxmlformats.org/officeDocument/2006/relationships/slideLayout" Target="../slideLayouts/slideLayout306.xml"/><Relationship Id="rId25" Type="http://schemas.openxmlformats.org/officeDocument/2006/relationships/slideLayout" Target="../slideLayouts/slideLayout314.xml"/><Relationship Id="rId33" Type="http://schemas.openxmlformats.org/officeDocument/2006/relationships/slideLayout" Target="../slideLayouts/slideLayout322.xml"/><Relationship Id="rId38" Type="http://schemas.openxmlformats.org/officeDocument/2006/relationships/slideLayout" Target="../slideLayouts/slideLayout327.xml"/></Relationships>
</file>

<file path=ppt/slideMasters/_rels/slideMaster9.xml.rels><?xml version="1.0" encoding="UTF-8" standalone="yes"?>
<Relationships xmlns="http://schemas.openxmlformats.org/package/2006/relationships"><Relationship Id="rId13" Type="http://schemas.openxmlformats.org/officeDocument/2006/relationships/slideLayout" Target="../slideLayouts/slideLayout343.xml"/><Relationship Id="rId18" Type="http://schemas.openxmlformats.org/officeDocument/2006/relationships/slideLayout" Target="../slideLayouts/slideLayout348.xml"/><Relationship Id="rId26" Type="http://schemas.openxmlformats.org/officeDocument/2006/relationships/slideLayout" Target="../slideLayouts/slideLayout356.xml"/><Relationship Id="rId39" Type="http://schemas.openxmlformats.org/officeDocument/2006/relationships/slideLayout" Target="../slideLayouts/slideLayout369.xml"/><Relationship Id="rId21" Type="http://schemas.openxmlformats.org/officeDocument/2006/relationships/slideLayout" Target="../slideLayouts/slideLayout351.xml"/><Relationship Id="rId34" Type="http://schemas.openxmlformats.org/officeDocument/2006/relationships/slideLayout" Target="../slideLayouts/slideLayout364.xml"/><Relationship Id="rId42" Type="http://schemas.openxmlformats.org/officeDocument/2006/relationships/theme" Target="../theme/theme9.xml"/><Relationship Id="rId7" Type="http://schemas.openxmlformats.org/officeDocument/2006/relationships/slideLayout" Target="../slideLayouts/slideLayout337.xml"/><Relationship Id="rId2" Type="http://schemas.openxmlformats.org/officeDocument/2006/relationships/slideLayout" Target="../slideLayouts/slideLayout332.xml"/><Relationship Id="rId16" Type="http://schemas.openxmlformats.org/officeDocument/2006/relationships/slideLayout" Target="../slideLayouts/slideLayout346.xml"/><Relationship Id="rId20" Type="http://schemas.openxmlformats.org/officeDocument/2006/relationships/slideLayout" Target="../slideLayouts/slideLayout350.xml"/><Relationship Id="rId29" Type="http://schemas.openxmlformats.org/officeDocument/2006/relationships/slideLayout" Target="../slideLayouts/slideLayout359.xml"/><Relationship Id="rId41" Type="http://schemas.openxmlformats.org/officeDocument/2006/relationships/slideLayout" Target="../slideLayouts/slideLayout371.xml"/><Relationship Id="rId1" Type="http://schemas.openxmlformats.org/officeDocument/2006/relationships/slideLayout" Target="../slideLayouts/slideLayout331.xml"/><Relationship Id="rId6" Type="http://schemas.openxmlformats.org/officeDocument/2006/relationships/slideLayout" Target="../slideLayouts/slideLayout336.xml"/><Relationship Id="rId11" Type="http://schemas.openxmlformats.org/officeDocument/2006/relationships/slideLayout" Target="../slideLayouts/slideLayout341.xml"/><Relationship Id="rId24" Type="http://schemas.openxmlformats.org/officeDocument/2006/relationships/slideLayout" Target="../slideLayouts/slideLayout354.xml"/><Relationship Id="rId32" Type="http://schemas.openxmlformats.org/officeDocument/2006/relationships/slideLayout" Target="../slideLayouts/slideLayout362.xml"/><Relationship Id="rId37" Type="http://schemas.openxmlformats.org/officeDocument/2006/relationships/slideLayout" Target="../slideLayouts/slideLayout367.xml"/><Relationship Id="rId40" Type="http://schemas.openxmlformats.org/officeDocument/2006/relationships/slideLayout" Target="../slideLayouts/slideLayout370.xml"/><Relationship Id="rId5" Type="http://schemas.openxmlformats.org/officeDocument/2006/relationships/slideLayout" Target="../slideLayouts/slideLayout335.xml"/><Relationship Id="rId15" Type="http://schemas.openxmlformats.org/officeDocument/2006/relationships/slideLayout" Target="../slideLayouts/slideLayout345.xml"/><Relationship Id="rId23" Type="http://schemas.openxmlformats.org/officeDocument/2006/relationships/slideLayout" Target="../slideLayouts/slideLayout353.xml"/><Relationship Id="rId28" Type="http://schemas.openxmlformats.org/officeDocument/2006/relationships/slideLayout" Target="../slideLayouts/slideLayout358.xml"/><Relationship Id="rId36" Type="http://schemas.openxmlformats.org/officeDocument/2006/relationships/slideLayout" Target="../slideLayouts/slideLayout366.xml"/><Relationship Id="rId10" Type="http://schemas.openxmlformats.org/officeDocument/2006/relationships/slideLayout" Target="../slideLayouts/slideLayout340.xml"/><Relationship Id="rId19" Type="http://schemas.openxmlformats.org/officeDocument/2006/relationships/slideLayout" Target="../slideLayouts/slideLayout349.xml"/><Relationship Id="rId31" Type="http://schemas.openxmlformats.org/officeDocument/2006/relationships/slideLayout" Target="../slideLayouts/slideLayout361.xml"/><Relationship Id="rId4" Type="http://schemas.openxmlformats.org/officeDocument/2006/relationships/slideLayout" Target="../slideLayouts/slideLayout334.xml"/><Relationship Id="rId9" Type="http://schemas.openxmlformats.org/officeDocument/2006/relationships/slideLayout" Target="../slideLayouts/slideLayout339.xml"/><Relationship Id="rId14" Type="http://schemas.openxmlformats.org/officeDocument/2006/relationships/slideLayout" Target="../slideLayouts/slideLayout344.xml"/><Relationship Id="rId22" Type="http://schemas.openxmlformats.org/officeDocument/2006/relationships/slideLayout" Target="../slideLayouts/slideLayout352.xml"/><Relationship Id="rId27" Type="http://schemas.openxmlformats.org/officeDocument/2006/relationships/slideLayout" Target="../slideLayouts/slideLayout357.xml"/><Relationship Id="rId30" Type="http://schemas.openxmlformats.org/officeDocument/2006/relationships/slideLayout" Target="../slideLayouts/slideLayout360.xml"/><Relationship Id="rId35" Type="http://schemas.openxmlformats.org/officeDocument/2006/relationships/slideLayout" Target="../slideLayouts/slideLayout365.xml"/><Relationship Id="rId8" Type="http://schemas.openxmlformats.org/officeDocument/2006/relationships/slideLayout" Target="../slideLayouts/slideLayout338.xml"/><Relationship Id="rId3" Type="http://schemas.openxmlformats.org/officeDocument/2006/relationships/slideLayout" Target="../slideLayouts/slideLayout333.xml"/><Relationship Id="rId12" Type="http://schemas.openxmlformats.org/officeDocument/2006/relationships/slideLayout" Target="../slideLayouts/slideLayout342.xml"/><Relationship Id="rId17" Type="http://schemas.openxmlformats.org/officeDocument/2006/relationships/slideLayout" Target="../slideLayouts/slideLayout347.xml"/><Relationship Id="rId25" Type="http://schemas.openxmlformats.org/officeDocument/2006/relationships/slideLayout" Target="../slideLayouts/slideLayout355.xml"/><Relationship Id="rId33" Type="http://schemas.openxmlformats.org/officeDocument/2006/relationships/slideLayout" Target="../slideLayouts/slideLayout363.xml"/><Relationship Id="rId38" Type="http://schemas.openxmlformats.org/officeDocument/2006/relationships/slideLayout" Target="../slideLayouts/slideLayout368.xml"/></Relationships>
</file>

<file path=ppt/slideMasters/_rels/slideMaster10.xml.rels><?xml version="1.0" encoding="UTF-8" standalone="yes"?>
<Relationships xmlns="http://schemas.openxmlformats.org/package/2006/relationships"><Relationship Id="rId13" Type="http://schemas.openxmlformats.org/officeDocument/2006/relationships/slideLayout" Target="../slideLayouts/slideLayout384.xml"/><Relationship Id="rId18" Type="http://schemas.openxmlformats.org/officeDocument/2006/relationships/slideLayout" Target="../slideLayouts/slideLayout389.xml"/><Relationship Id="rId26" Type="http://schemas.openxmlformats.org/officeDocument/2006/relationships/slideLayout" Target="../slideLayouts/slideLayout397.xml"/><Relationship Id="rId39" Type="http://schemas.openxmlformats.org/officeDocument/2006/relationships/slideLayout" Target="../slideLayouts/slideLayout410.xml"/><Relationship Id="rId21" Type="http://schemas.openxmlformats.org/officeDocument/2006/relationships/slideLayout" Target="../slideLayouts/slideLayout392.xml"/><Relationship Id="rId34" Type="http://schemas.openxmlformats.org/officeDocument/2006/relationships/slideLayout" Target="../slideLayouts/slideLayout405.xml"/><Relationship Id="rId42" Type="http://schemas.openxmlformats.org/officeDocument/2006/relationships/theme" Target="../theme/theme10.xml"/><Relationship Id="rId7" Type="http://schemas.openxmlformats.org/officeDocument/2006/relationships/slideLayout" Target="../slideLayouts/slideLayout378.xml"/><Relationship Id="rId2" Type="http://schemas.openxmlformats.org/officeDocument/2006/relationships/slideLayout" Target="../slideLayouts/slideLayout373.xml"/><Relationship Id="rId16" Type="http://schemas.openxmlformats.org/officeDocument/2006/relationships/slideLayout" Target="../slideLayouts/slideLayout387.xml"/><Relationship Id="rId20" Type="http://schemas.openxmlformats.org/officeDocument/2006/relationships/slideLayout" Target="../slideLayouts/slideLayout391.xml"/><Relationship Id="rId29" Type="http://schemas.openxmlformats.org/officeDocument/2006/relationships/slideLayout" Target="../slideLayouts/slideLayout400.xml"/><Relationship Id="rId41" Type="http://schemas.openxmlformats.org/officeDocument/2006/relationships/slideLayout" Target="../slideLayouts/slideLayout412.xml"/><Relationship Id="rId1" Type="http://schemas.openxmlformats.org/officeDocument/2006/relationships/slideLayout" Target="../slideLayouts/slideLayout372.xml"/><Relationship Id="rId6" Type="http://schemas.openxmlformats.org/officeDocument/2006/relationships/slideLayout" Target="../slideLayouts/slideLayout377.xml"/><Relationship Id="rId11" Type="http://schemas.openxmlformats.org/officeDocument/2006/relationships/slideLayout" Target="../slideLayouts/slideLayout382.xml"/><Relationship Id="rId24" Type="http://schemas.openxmlformats.org/officeDocument/2006/relationships/slideLayout" Target="../slideLayouts/slideLayout395.xml"/><Relationship Id="rId32" Type="http://schemas.openxmlformats.org/officeDocument/2006/relationships/slideLayout" Target="../slideLayouts/slideLayout403.xml"/><Relationship Id="rId37" Type="http://schemas.openxmlformats.org/officeDocument/2006/relationships/slideLayout" Target="../slideLayouts/slideLayout408.xml"/><Relationship Id="rId40" Type="http://schemas.openxmlformats.org/officeDocument/2006/relationships/slideLayout" Target="../slideLayouts/slideLayout411.xml"/><Relationship Id="rId5" Type="http://schemas.openxmlformats.org/officeDocument/2006/relationships/slideLayout" Target="../slideLayouts/slideLayout376.xml"/><Relationship Id="rId15" Type="http://schemas.openxmlformats.org/officeDocument/2006/relationships/slideLayout" Target="../slideLayouts/slideLayout386.xml"/><Relationship Id="rId23" Type="http://schemas.openxmlformats.org/officeDocument/2006/relationships/slideLayout" Target="../slideLayouts/slideLayout394.xml"/><Relationship Id="rId28" Type="http://schemas.openxmlformats.org/officeDocument/2006/relationships/slideLayout" Target="../slideLayouts/slideLayout399.xml"/><Relationship Id="rId36" Type="http://schemas.openxmlformats.org/officeDocument/2006/relationships/slideLayout" Target="../slideLayouts/slideLayout407.xml"/><Relationship Id="rId10" Type="http://schemas.openxmlformats.org/officeDocument/2006/relationships/slideLayout" Target="../slideLayouts/slideLayout381.xml"/><Relationship Id="rId19" Type="http://schemas.openxmlformats.org/officeDocument/2006/relationships/slideLayout" Target="../slideLayouts/slideLayout390.xml"/><Relationship Id="rId31" Type="http://schemas.openxmlformats.org/officeDocument/2006/relationships/slideLayout" Target="../slideLayouts/slideLayout402.xml"/><Relationship Id="rId4" Type="http://schemas.openxmlformats.org/officeDocument/2006/relationships/slideLayout" Target="../slideLayouts/slideLayout375.xml"/><Relationship Id="rId9" Type="http://schemas.openxmlformats.org/officeDocument/2006/relationships/slideLayout" Target="../slideLayouts/slideLayout380.xml"/><Relationship Id="rId14" Type="http://schemas.openxmlformats.org/officeDocument/2006/relationships/slideLayout" Target="../slideLayouts/slideLayout385.xml"/><Relationship Id="rId22" Type="http://schemas.openxmlformats.org/officeDocument/2006/relationships/slideLayout" Target="../slideLayouts/slideLayout393.xml"/><Relationship Id="rId27" Type="http://schemas.openxmlformats.org/officeDocument/2006/relationships/slideLayout" Target="../slideLayouts/slideLayout398.xml"/><Relationship Id="rId30" Type="http://schemas.openxmlformats.org/officeDocument/2006/relationships/slideLayout" Target="../slideLayouts/slideLayout401.xml"/><Relationship Id="rId35" Type="http://schemas.openxmlformats.org/officeDocument/2006/relationships/slideLayout" Target="../slideLayouts/slideLayout406.xml"/><Relationship Id="rId8" Type="http://schemas.openxmlformats.org/officeDocument/2006/relationships/slideLayout" Target="../slideLayouts/slideLayout379.xml"/><Relationship Id="rId3" Type="http://schemas.openxmlformats.org/officeDocument/2006/relationships/slideLayout" Target="../slideLayouts/slideLayout374.xml"/><Relationship Id="rId12" Type="http://schemas.openxmlformats.org/officeDocument/2006/relationships/slideLayout" Target="../slideLayouts/slideLayout383.xml"/><Relationship Id="rId17" Type="http://schemas.openxmlformats.org/officeDocument/2006/relationships/slideLayout" Target="../slideLayouts/slideLayout388.xml"/><Relationship Id="rId25" Type="http://schemas.openxmlformats.org/officeDocument/2006/relationships/slideLayout" Target="../slideLayouts/slideLayout396.xml"/><Relationship Id="rId33" Type="http://schemas.openxmlformats.org/officeDocument/2006/relationships/slideLayout" Target="../slideLayouts/slideLayout404.xml"/><Relationship Id="rId38" Type="http://schemas.openxmlformats.org/officeDocument/2006/relationships/slideLayout" Target="../slideLayouts/slideLayout40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6F9446-DA41-8E41-8A05-59CF17E6341D}"/>
              </a:ext>
            </a:extLst>
          </p:cNvPr>
          <p:cNvSpPr>
            <a:spLocks noGrp="1"/>
          </p:cNvSpPr>
          <p:nvPr>
            <p:ph type="title"/>
          </p:nvPr>
        </p:nvSpPr>
        <p:spPr>
          <a:xfrm>
            <a:off x="890494" y="855131"/>
            <a:ext cx="28041600" cy="2522399"/>
          </a:xfrm>
          <a:prstGeom prst="rect">
            <a:avLst/>
          </a:prstGeom>
        </p:spPr>
        <p:txBody>
          <a:bodyPr vert="horz" lIns="0" tIns="0" rIns="0" bIns="180000" rtlCol="0" anchor="t" anchorCtr="0">
            <a:sp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1C83FB-F72A-E6E0-5315-F79F6927ADE9}"/>
              </a:ext>
            </a:extLst>
          </p:cNvPr>
          <p:cNvSpPr>
            <a:spLocks noGrp="1"/>
          </p:cNvSpPr>
          <p:nvPr>
            <p:ph type="body" idx="1"/>
          </p:nvPr>
        </p:nvSpPr>
        <p:spPr>
          <a:xfrm>
            <a:off x="2235200" y="4868333"/>
            <a:ext cx="28041600" cy="1160356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08077099"/>
      </p:ext>
    </p:extLst>
  </p:cSld>
  <p:clrMap bg1="lt1" tx1="dk1" bg2="lt2" tx2="dk2" accent1="accent1" accent2="accent2" accent3="accent3" accent4="accent4" accent5="accent5" accent6="accent6" hlink="hlink" folHlink="folHlink"/>
  <p:sldLayoutIdLst>
    <p:sldLayoutId id="2147484032" r:id="rId1"/>
    <p:sldLayoutId id="2147484033" r:id="rId2"/>
    <p:sldLayoutId id="2147484034" r:id="rId3"/>
    <p:sldLayoutId id="2147484035" r:id="rId4"/>
    <p:sldLayoutId id="2147484036" r:id="rId5"/>
    <p:sldLayoutId id="2147484037" r:id="rId6"/>
    <p:sldLayoutId id="2147484038" r:id="rId7"/>
    <p:sldLayoutId id="2147484039" r:id="rId8"/>
    <p:sldLayoutId id="2147484040" r:id="rId9"/>
    <p:sldLayoutId id="2147484041" r:id="rId10"/>
    <p:sldLayoutId id="2147484042" r:id="rId11"/>
    <p:sldLayoutId id="2147484043" r:id="rId12"/>
    <p:sldLayoutId id="2147484044" r:id="rId13"/>
    <p:sldLayoutId id="2147484045" r:id="rId14"/>
    <p:sldLayoutId id="2147484046" r:id="rId15"/>
    <p:sldLayoutId id="2147484047" r:id="rId16"/>
    <p:sldLayoutId id="2147484048" r:id="rId17"/>
    <p:sldLayoutId id="2147484049" r:id="rId18"/>
    <p:sldLayoutId id="2147484050" r:id="rId19"/>
    <p:sldLayoutId id="2147484051" r:id="rId20"/>
    <p:sldLayoutId id="2147484052" r:id="rId21"/>
    <p:sldLayoutId id="2147484070" r:id="rId22"/>
    <p:sldLayoutId id="2147484053" r:id="rId23"/>
    <p:sldLayoutId id="2147484054" r:id="rId24"/>
    <p:sldLayoutId id="2147484055" r:id="rId25"/>
    <p:sldLayoutId id="2147484056" r:id="rId26"/>
    <p:sldLayoutId id="2147484057" r:id="rId27"/>
    <p:sldLayoutId id="2147484058" r:id="rId28"/>
    <p:sldLayoutId id="2147484059" r:id="rId29"/>
    <p:sldLayoutId id="2147484060" r:id="rId30"/>
    <p:sldLayoutId id="2147484080" r:id="rId31"/>
    <p:sldLayoutId id="2147484091" r:id="rId32"/>
    <p:sldLayoutId id="2147484090" r:id="rId33"/>
    <p:sldLayoutId id="2147484120" r:id="rId34"/>
    <p:sldLayoutId id="2147484121" r:id="rId35"/>
    <p:sldLayoutId id="2147484110" r:id="rId36"/>
    <p:sldLayoutId id="2147484123" r:id="rId37"/>
    <p:sldLayoutId id="2147484122" r:id="rId38"/>
    <p:sldLayoutId id="2147484125" r:id="rId39"/>
    <p:sldLayoutId id="2147484126" r:id="rId40"/>
    <p:sldLayoutId id="2147484124" r:id="rId41"/>
  </p:sldLayoutIdLst>
  <p:txStyles>
    <p:titleStyle>
      <a:lvl1pPr algn="l" defTabSz="2438430" rtl="0" eaLnBrk="1" latinLnBrk="0" hangingPunct="1">
        <a:lnSpc>
          <a:spcPct val="90000"/>
        </a:lnSpc>
        <a:spcBef>
          <a:spcPct val="0"/>
        </a:spcBef>
        <a:buNone/>
        <a:defRPr sz="16900" b="1" i="0" kern="1200">
          <a:solidFill>
            <a:srgbClr val="0E2432"/>
          </a:solidFill>
          <a:latin typeface="Apricus Black" pitchFamily="2" charset="0"/>
          <a:ea typeface="+mj-ea"/>
          <a:cs typeface="+mj-cs"/>
        </a:defRPr>
      </a:lvl1pPr>
    </p:titleStyle>
    <p:bodyStyle>
      <a:lvl1pPr marL="609608" indent="-609608" algn="l" defTabSz="2438430" rtl="0" eaLnBrk="1" latinLnBrk="0" hangingPunct="1">
        <a:lnSpc>
          <a:spcPct val="90000"/>
        </a:lnSpc>
        <a:spcBef>
          <a:spcPts val="2667"/>
        </a:spcBef>
        <a:buFont typeface="Arial" panose="020B0604020202020204" pitchFamily="34" charset="0"/>
        <a:buChar char="•"/>
        <a:defRPr sz="7467"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1pPr>
      <a:lvl2pPr marL="1828823" indent="-609608" algn="l" defTabSz="2438430" rtl="0" eaLnBrk="1" latinLnBrk="0" hangingPunct="1">
        <a:lnSpc>
          <a:spcPct val="90000"/>
        </a:lnSpc>
        <a:spcBef>
          <a:spcPts val="1333"/>
        </a:spcBef>
        <a:buFont typeface="Arial" panose="020B0604020202020204" pitchFamily="34" charset="0"/>
        <a:buChar char="•"/>
        <a:defRPr sz="64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2pPr>
      <a:lvl3pPr marL="3048038" indent="-609608" algn="l" defTabSz="2438430" rtl="0" eaLnBrk="1" latinLnBrk="0" hangingPunct="1">
        <a:lnSpc>
          <a:spcPct val="90000"/>
        </a:lnSpc>
        <a:spcBef>
          <a:spcPts val="1333"/>
        </a:spcBef>
        <a:buFont typeface="Arial" panose="020B0604020202020204" pitchFamily="34" charset="0"/>
        <a:buChar char="•"/>
        <a:defRPr sz="5333"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3pPr>
      <a:lvl4pPr marL="4267253"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4pPr>
      <a:lvl5pPr marL="5486469"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5pPr>
      <a:lvl6pPr marL="670568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6pPr>
      <a:lvl7pPr marL="7924899"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7pPr>
      <a:lvl8pPr marL="914411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8pPr>
      <a:lvl9pPr marL="10363330"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9pPr>
    </p:bodyStyle>
    <p:otherStyle>
      <a:defPPr>
        <a:defRPr lang="en-US"/>
      </a:defPPr>
      <a:lvl1pPr marL="0" algn="l" defTabSz="2438430" rtl="0" eaLnBrk="1" latinLnBrk="0" hangingPunct="1">
        <a:defRPr sz="4800" kern="1200">
          <a:solidFill>
            <a:schemeClr val="tx1"/>
          </a:solidFill>
          <a:latin typeface="+mn-lt"/>
          <a:ea typeface="+mn-ea"/>
          <a:cs typeface="+mn-cs"/>
        </a:defRPr>
      </a:lvl1pPr>
      <a:lvl2pPr marL="1219215" algn="l" defTabSz="2438430" rtl="0" eaLnBrk="1" latinLnBrk="0" hangingPunct="1">
        <a:defRPr sz="4800" kern="1200">
          <a:solidFill>
            <a:schemeClr val="tx1"/>
          </a:solidFill>
          <a:latin typeface="+mn-lt"/>
          <a:ea typeface="+mn-ea"/>
          <a:cs typeface="+mn-cs"/>
        </a:defRPr>
      </a:lvl2pPr>
      <a:lvl3pPr marL="2438430" algn="l" defTabSz="2438430" rtl="0" eaLnBrk="1" latinLnBrk="0" hangingPunct="1">
        <a:defRPr sz="4800" kern="1200">
          <a:solidFill>
            <a:schemeClr val="tx1"/>
          </a:solidFill>
          <a:latin typeface="+mn-lt"/>
          <a:ea typeface="+mn-ea"/>
          <a:cs typeface="+mn-cs"/>
        </a:defRPr>
      </a:lvl3pPr>
      <a:lvl4pPr marL="3657646" algn="l" defTabSz="2438430" rtl="0" eaLnBrk="1" latinLnBrk="0" hangingPunct="1">
        <a:defRPr sz="4800" kern="1200">
          <a:solidFill>
            <a:schemeClr val="tx1"/>
          </a:solidFill>
          <a:latin typeface="+mn-lt"/>
          <a:ea typeface="+mn-ea"/>
          <a:cs typeface="+mn-cs"/>
        </a:defRPr>
      </a:lvl4pPr>
      <a:lvl5pPr marL="4876861" algn="l" defTabSz="2438430" rtl="0" eaLnBrk="1" latinLnBrk="0" hangingPunct="1">
        <a:defRPr sz="4800" kern="1200">
          <a:solidFill>
            <a:schemeClr val="tx1"/>
          </a:solidFill>
          <a:latin typeface="+mn-lt"/>
          <a:ea typeface="+mn-ea"/>
          <a:cs typeface="+mn-cs"/>
        </a:defRPr>
      </a:lvl5pPr>
      <a:lvl6pPr marL="6096076" algn="l" defTabSz="2438430" rtl="0" eaLnBrk="1" latinLnBrk="0" hangingPunct="1">
        <a:defRPr sz="4800" kern="1200">
          <a:solidFill>
            <a:schemeClr val="tx1"/>
          </a:solidFill>
          <a:latin typeface="+mn-lt"/>
          <a:ea typeface="+mn-ea"/>
          <a:cs typeface="+mn-cs"/>
        </a:defRPr>
      </a:lvl6pPr>
      <a:lvl7pPr marL="7315291" algn="l" defTabSz="2438430" rtl="0" eaLnBrk="1" latinLnBrk="0" hangingPunct="1">
        <a:defRPr sz="4800" kern="1200">
          <a:solidFill>
            <a:schemeClr val="tx1"/>
          </a:solidFill>
          <a:latin typeface="+mn-lt"/>
          <a:ea typeface="+mn-ea"/>
          <a:cs typeface="+mn-cs"/>
        </a:defRPr>
      </a:lvl7pPr>
      <a:lvl8pPr marL="8534507" algn="l" defTabSz="2438430" rtl="0" eaLnBrk="1" latinLnBrk="0" hangingPunct="1">
        <a:defRPr sz="4800" kern="1200">
          <a:solidFill>
            <a:schemeClr val="tx1"/>
          </a:solidFill>
          <a:latin typeface="+mn-lt"/>
          <a:ea typeface="+mn-ea"/>
          <a:cs typeface="+mn-cs"/>
        </a:defRPr>
      </a:lvl8pPr>
      <a:lvl9pPr marL="9753722" algn="l" defTabSz="2438430" rtl="0" eaLnBrk="1" latinLnBrk="0" hangingPunct="1">
        <a:defRPr sz="4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0">
          <p15:clr>
            <a:srgbClr val="F26B43"/>
          </p15:clr>
        </p15:guide>
        <p15:guide id="2" pos="10240">
          <p15:clr>
            <a:srgbClr val="F26B43"/>
          </p15:clr>
        </p15:guide>
        <p15:guide id="3" orient="horz" pos="498">
          <p15:clr>
            <a:srgbClr val="F26B43"/>
          </p15:clr>
        </p15:guide>
        <p15:guide id="4" orient="horz" pos="11022">
          <p15:clr>
            <a:srgbClr val="F26B43"/>
          </p15:clr>
        </p15:guide>
        <p15:guide id="5" pos="510">
          <p15:clr>
            <a:srgbClr val="F26B43"/>
          </p15:clr>
        </p15:guide>
        <p15:guide id="6" pos="1997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6F9446-DA41-8E41-8A05-59CF17E6341D}"/>
              </a:ext>
            </a:extLst>
          </p:cNvPr>
          <p:cNvSpPr>
            <a:spLocks noGrp="1"/>
          </p:cNvSpPr>
          <p:nvPr>
            <p:ph type="title"/>
          </p:nvPr>
        </p:nvSpPr>
        <p:spPr>
          <a:xfrm>
            <a:off x="890494" y="855131"/>
            <a:ext cx="28041600" cy="2522399"/>
          </a:xfrm>
          <a:prstGeom prst="rect">
            <a:avLst/>
          </a:prstGeom>
        </p:spPr>
        <p:txBody>
          <a:bodyPr vert="horz" lIns="0" tIns="0" rIns="0" bIns="180000" rtlCol="0" anchor="t" anchorCtr="0">
            <a:spAutoFit/>
          </a:bodyPr>
          <a:lstStyle/>
          <a:p>
            <a:r>
              <a:rPr lang="en-GB"/>
              <a:t>Click to edit Master title style</a:t>
            </a:r>
          </a:p>
        </p:txBody>
      </p:sp>
      <p:sp>
        <p:nvSpPr>
          <p:cNvPr id="3" name="Text Placeholder 2">
            <a:extLst>
              <a:ext uri="{FF2B5EF4-FFF2-40B4-BE49-F238E27FC236}">
                <a16:creationId xmlns:a16="http://schemas.microsoft.com/office/drawing/2014/main" id="{351C83FB-F72A-E6E0-5315-F79F6927ADE9}"/>
              </a:ext>
            </a:extLst>
          </p:cNvPr>
          <p:cNvSpPr>
            <a:spLocks noGrp="1"/>
          </p:cNvSpPr>
          <p:nvPr>
            <p:ph type="body" idx="1"/>
          </p:nvPr>
        </p:nvSpPr>
        <p:spPr>
          <a:xfrm>
            <a:off x="2235200" y="4868333"/>
            <a:ext cx="28041600" cy="1160356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570741457"/>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 id="2147483782" r:id="rId12"/>
    <p:sldLayoutId id="2147483783" r:id="rId13"/>
    <p:sldLayoutId id="2147483784" r:id="rId14"/>
    <p:sldLayoutId id="2147483785" r:id="rId15"/>
    <p:sldLayoutId id="2147483786" r:id="rId16"/>
    <p:sldLayoutId id="2147483787" r:id="rId17"/>
    <p:sldLayoutId id="2147483788" r:id="rId18"/>
    <p:sldLayoutId id="2147483789" r:id="rId19"/>
    <p:sldLayoutId id="2147483790" r:id="rId20"/>
    <p:sldLayoutId id="2147483791" r:id="rId21"/>
    <p:sldLayoutId id="2147484071" r:id="rId22"/>
    <p:sldLayoutId id="2147483792" r:id="rId23"/>
    <p:sldLayoutId id="2147483793" r:id="rId24"/>
    <p:sldLayoutId id="2147483794" r:id="rId25"/>
    <p:sldLayoutId id="2147483795" r:id="rId26"/>
    <p:sldLayoutId id="2147483796" r:id="rId27"/>
    <p:sldLayoutId id="2147483797" r:id="rId28"/>
    <p:sldLayoutId id="2147483798" r:id="rId29"/>
    <p:sldLayoutId id="2147484061" r:id="rId30"/>
    <p:sldLayoutId id="2147484081" r:id="rId31"/>
    <p:sldLayoutId id="2147484092" r:id="rId32"/>
    <p:sldLayoutId id="2147484093" r:id="rId33"/>
    <p:sldLayoutId id="2147484111" r:id="rId34"/>
    <p:sldLayoutId id="2147484127" r:id="rId35"/>
    <p:sldLayoutId id="2147484128" r:id="rId36"/>
    <p:sldLayoutId id="2147484129" r:id="rId37"/>
    <p:sldLayoutId id="2147484130" r:id="rId38"/>
    <p:sldLayoutId id="2147484131" r:id="rId39"/>
    <p:sldLayoutId id="2147484132" r:id="rId40"/>
    <p:sldLayoutId id="2147484133" r:id="rId41"/>
    <p:sldLayoutId id="2147484190" r:id="rId42"/>
    <p:sldLayoutId id="2147484191" r:id="rId43"/>
  </p:sldLayoutIdLst>
  <p:txStyles>
    <p:titleStyle>
      <a:lvl1pPr algn="l" defTabSz="2438430" rtl="0" eaLnBrk="1" latinLnBrk="0" hangingPunct="1">
        <a:lnSpc>
          <a:spcPct val="90000"/>
        </a:lnSpc>
        <a:spcBef>
          <a:spcPct val="0"/>
        </a:spcBef>
        <a:buNone/>
        <a:defRPr sz="16900" b="1" i="0" kern="1200">
          <a:solidFill>
            <a:srgbClr val="0E2432"/>
          </a:solidFill>
          <a:latin typeface="Apricus Black" pitchFamily="2" charset="0"/>
          <a:ea typeface="+mj-ea"/>
          <a:cs typeface="+mj-cs"/>
        </a:defRPr>
      </a:lvl1pPr>
    </p:titleStyle>
    <p:bodyStyle>
      <a:lvl1pPr marL="609608" indent="-609608" algn="l" defTabSz="2438430" rtl="0" eaLnBrk="1" latinLnBrk="0" hangingPunct="1">
        <a:lnSpc>
          <a:spcPct val="90000"/>
        </a:lnSpc>
        <a:spcBef>
          <a:spcPts val="2667"/>
        </a:spcBef>
        <a:buFont typeface="Arial" panose="020B0604020202020204" pitchFamily="34" charset="0"/>
        <a:buChar char="•"/>
        <a:defRPr sz="7467"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1pPr>
      <a:lvl2pPr marL="1828823" indent="-609608" algn="l" defTabSz="2438430" rtl="0" eaLnBrk="1" latinLnBrk="0" hangingPunct="1">
        <a:lnSpc>
          <a:spcPct val="90000"/>
        </a:lnSpc>
        <a:spcBef>
          <a:spcPts val="1333"/>
        </a:spcBef>
        <a:buFont typeface="Arial" panose="020B0604020202020204" pitchFamily="34" charset="0"/>
        <a:buChar char="•"/>
        <a:defRPr sz="64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2pPr>
      <a:lvl3pPr marL="3048038" indent="-609608" algn="l" defTabSz="2438430" rtl="0" eaLnBrk="1" latinLnBrk="0" hangingPunct="1">
        <a:lnSpc>
          <a:spcPct val="90000"/>
        </a:lnSpc>
        <a:spcBef>
          <a:spcPts val="1333"/>
        </a:spcBef>
        <a:buFont typeface="Arial" panose="020B0604020202020204" pitchFamily="34" charset="0"/>
        <a:buChar char="•"/>
        <a:defRPr sz="5333"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3pPr>
      <a:lvl4pPr marL="4267253"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4pPr>
      <a:lvl5pPr marL="5486469"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5pPr>
      <a:lvl6pPr marL="670568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6pPr>
      <a:lvl7pPr marL="7924899"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7pPr>
      <a:lvl8pPr marL="914411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8pPr>
      <a:lvl9pPr marL="10363330"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9pPr>
    </p:bodyStyle>
    <p:otherStyle>
      <a:defPPr>
        <a:defRPr lang="en-US"/>
      </a:defPPr>
      <a:lvl1pPr marL="0" algn="l" defTabSz="2438430" rtl="0" eaLnBrk="1" latinLnBrk="0" hangingPunct="1">
        <a:defRPr sz="4800" kern="1200">
          <a:solidFill>
            <a:schemeClr val="tx1"/>
          </a:solidFill>
          <a:latin typeface="+mn-lt"/>
          <a:ea typeface="+mn-ea"/>
          <a:cs typeface="+mn-cs"/>
        </a:defRPr>
      </a:lvl1pPr>
      <a:lvl2pPr marL="1219215" algn="l" defTabSz="2438430" rtl="0" eaLnBrk="1" latinLnBrk="0" hangingPunct="1">
        <a:defRPr sz="4800" kern="1200">
          <a:solidFill>
            <a:schemeClr val="tx1"/>
          </a:solidFill>
          <a:latin typeface="+mn-lt"/>
          <a:ea typeface="+mn-ea"/>
          <a:cs typeface="+mn-cs"/>
        </a:defRPr>
      </a:lvl2pPr>
      <a:lvl3pPr marL="2438430" algn="l" defTabSz="2438430" rtl="0" eaLnBrk="1" latinLnBrk="0" hangingPunct="1">
        <a:defRPr sz="4800" kern="1200">
          <a:solidFill>
            <a:schemeClr val="tx1"/>
          </a:solidFill>
          <a:latin typeface="+mn-lt"/>
          <a:ea typeface="+mn-ea"/>
          <a:cs typeface="+mn-cs"/>
        </a:defRPr>
      </a:lvl3pPr>
      <a:lvl4pPr marL="3657646" algn="l" defTabSz="2438430" rtl="0" eaLnBrk="1" latinLnBrk="0" hangingPunct="1">
        <a:defRPr sz="4800" kern="1200">
          <a:solidFill>
            <a:schemeClr val="tx1"/>
          </a:solidFill>
          <a:latin typeface="+mn-lt"/>
          <a:ea typeface="+mn-ea"/>
          <a:cs typeface="+mn-cs"/>
        </a:defRPr>
      </a:lvl4pPr>
      <a:lvl5pPr marL="4876861" algn="l" defTabSz="2438430" rtl="0" eaLnBrk="1" latinLnBrk="0" hangingPunct="1">
        <a:defRPr sz="4800" kern="1200">
          <a:solidFill>
            <a:schemeClr val="tx1"/>
          </a:solidFill>
          <a:latin typeface="+mn-lt"/>
          <a:ea typeface="+mn-ea"/>
          <a:cs typeface="+mn-cs"/>
        </a:defRPr>
      </a:lvl5pPr>
      <a:lvl6pPr marL="6096076" algn="l" defTabSz="2438430" rtl="0" eaLnBrk="1" latinLnBrk="0" hangingPunct="1">
        <a:defRPr sz="4800" kern="1200">
          <a:solidFill>
            <a:schemeClr val="tx1"/>
          </a:solidFill>
          <a:latin typeface="+mn-lt"/>
          <a:ea typeface="+mn-ea"/>
          <a:cs typeface="+mn-cs"/>
        </a:defRPr>
      </a:lvl6pPr>
      <a:lvl7pPr marL="7315291" algn="l" defTabSz="2438430" rtl="0" eaLnBrk="1" latinLnBrk="0" hangingPunct="1">
        <a:defRPr sz="4800" kern="1200">
          <a:solidFill>
            <a:schemeClr val="tx1"/>
          </a:solidFill>
          <a:latin typeface="+mn-lt"/>
          <a:ea typeface="+mn-ea"/>
          <a:cs typeface="+mn-cs"/>
        </a:defRPr>
      </a:lvl7pPr>
      <a:lvl8pPr marL="8534507" algn="l" defTabSz="2438430" rtl="0" eaLnBrk="1" latinLnBrk="0" hangingPunct="1">
        <a:defRPr sz="4800" kern="1200">
          <a:solidFill>
            <a:schemeClr val="tx1"/>
          </a:solidFill>
          <a:latin typeface="+mn-lt"/>
          <a:ea typeface="+mn-ea"/>
          <a:cs typeface="+mn-cs"/>
        </a:defRPr>
      </a:lvl8pPr>
      <a:lvl9pPr marL="9753722" algn="l" defTabSz="2438430" rtl="0" eaLnBrk="1" latinLnBrk="0" hangingPunct="1">
        <a:defRPr sz="4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0">
          <p15:clr>
            <a:srgbClr val="F26B43"/>
          </p15:clr>
        </p15:guide>
        <p15:guide id="2" pos="10240">
          <p15:clr>
            <a:srgbClr val="F26B43"/>
          </p15:clr>
        </p15:guide>
        <p15:guide id="3" orient="horz" pos="498">
          <p15:clr>
            <a:srgbClr val="F26B43"/>
          </p15:clr>
        </p15:guide>
        <p15:guide id="4" orient="horz" pos="11022">
          <p15:clr>
            <a:srgbClr val="F26B43"/>
          </p15:clr>
        </p15:guide>
        <p15:guide id="5" pos="510">
          <p15:clr>
            <a:srgbClr val="F26B43"/>
          </p15:clr>
        </p15:guide>
        <p15:guide id="6" pos="1997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6F9446-DA41-8E41-8A05-59CF17E6341D}"/>
              </a:ext>
            </a:extLst>
          </p:cNvPr>
          <p:cNvSpPr>
            <a:spLocks noGrp="1"/>
          </p:cNvSpPr>
          <p:nvPr>
            <p:ph type="title"/>
          </p:nvPr>
        </p:nvSpPr>
        <p:spPr>
          <a:xfrm>
            <a:off x="890494" y="855131"/>
            <a:ext cx="28041600" cy="2522399"/>
          </a:xfrm>
          <a:prstGeom prst="rect">
            <a:avLst/>
          </a:prstGeom>
        </p:spPr>
        <p:txBody>
          <a:bodyPr vert="horz" lIns="0" tIns="0" rIns="0" bIns="180000" rtlCol="0" anchor="t" anchorCtr="0">
            <a:spAutoFit/>
          </a:bodyPr>
          <a:lstStyle/>
          <a:p>
            <a:r>
              <a:rPr lang="en-GB"/>
              <a:t>Click to edit Master title style</a:t>
            </a:r>
          </a:p>
        </p:txBody>
      </p:sp>
      <p:sp>
        <p:nvSpPr>
          <p:cNvPr id="3" name="Text Placeholder 2">
            <a:extLst>
              <a:ext uri="{FF2B5EF4-FFF2-40B4-BE49-F238E27FC236}">
                <a16:creationId xmlns:a16="http://schemas.microsoft.com/office/drawing/2014/main" id="{351C83FB-F72A-E6E0-5315-F79F6927ADE9}"/>
              </a:ext>
            </a:extLst>
          </p:cNvPr>
          <p:cNvSpPr>
            <a:spLocks noGrp="1"/>
          </p:cNvSpPr>
          <p:nvPr>
            <p:ph type="body" idx="1"/>
          </p:nvPr>
        </p:nvSpPr>
        <p:spPr>
          <a:xfrm>
            <a:off x="2235200" y="4868333"/>
            <a:ext cx="28041600" cy="1160356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720188504"/>
      </p:ext>
    </p:extLst>
  </p:cSld>
  <p:clrMap bg1="lt1" tx1="dk1" bg2="lt2" tx2="dk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 id="2147483811" r:id="rId12"/>
    <p:sldLayoutId id="2147483812" r:id="rId13"/>
    <p:sldLayoutId id="2147483813" r:id="rId14"/>
    <p:sldLayoutId id="2147483814" r:id="rId15"/>
    <p:sldLayoutId id="2147483815" r:id="rId16"/>
    <p:sldLayoutId id="2147483816" r:id="rId17"/>
    <p:sldLayoutId id="2147483817" r:id="rId18"/>
    <p:sldLayoutId id="2147483818" r:id="rId19"/>
    <p:sldLayoutId id="2147483819" r:id="rId20"/>
    <p:sldLayoutId id="2147483820" r:id="rId21"/>
    <p:sldLayoutId id="2147484072" r:id="rId22"/>
    <p:sldLayoutId id="2147483821" r:id="rId23"/>
    <p:sldLayoutId id="2147483822" r:id="rId24"/>
    <p:sldLayoutId id="2147483823" r:id="rId25"/>
    <p:sldLayoutId id="2147483824" r:id="rId26"/>
    <p:sldLayoutId id="2147483825" r:id="rId27"/>
    <p:sldLayoutId id="2147483826" r:id="rId28"/>
    <p:sldLayoutId id="2147483827" r:id="rId29"/>
    <p:sldLayoutId id="2147484062" r:id="rId30"/>
    <p:sldLayoutId id="2147484082" r:id="rId31"/>
    <p:sldLayoutId id="2147484094" r:id="rId32"/>
    <p:sldLayoutId id="2147484095" r:id="rId33"/>
    <p:sldLayoutId id="2147484112" r:id="rId34"/>
    <p:sldLayoutId id="2147484134" r:id="rId35"/>
    <p:sldLayoutId id="2147484135" r:id="rId36"/>
    <p:sldLayoutId id="2147484136" r:id="rId37"/>
    <p:sldLayoutId id="2147484137" r:id="rId38"/>
    <p:sldLayoutId id="2147484138" r:id="rId39"/>
    <p:sldLayoutId id="2147484139" r:id="rId40"/>
    <p:sldLayoutId id="2147484140" r:id="rId41"/>
  </p:sldLayoutIdLst>
  <p:txStyles>
    <p:titleStyle>
      <a:lvl1pPr algn="l" defTabSz="2438430" rtl="0" eaLnBrk="1" latinLnBrk="0" hangingPunct="1">
        <a:lnSpc>
          <a:spcPct val="90000"/>
        </a:lnSpc>
        <a:spcBef>
          <a:spcPct val="0"/>
        </a:spcBef>
        <a:buNone/>
        <a:defRPr sz="16900" b="1" i="0" kern="1200">
          <a:solidFill>
            <a:srgbClr val="0E2432"/>
          </a:solidFill>
          <a:latin typeface="Apricus Black" pitchFamily="2" charset="0"/>
          <a:ea typeface="+mj-ea"/>
          <a:cs typeface="+mj-cs"/>
        </a:defRPr>
      </a:lvl1pPr>
    </p:titleStyle>
    <p:bodyStyle>
      <a:lvl1pPr marL="609608" indent="-609608" algn="l" defTabSz="2438430" rtl="0" eaLnBrk="1" latinLnBrk="0" hangingPunct="1">
        <a:lnSpc>
          <a:spcPct val="90000"/>
        </a:lnSpc>
        <a:spcBef>
          <a:spcPts val="2667"/>
        </a:spcBef>
        <a:buFont typeface="Arial" panose="020B0604020202020204" pitchFamily="34" charset="0"/>
        <a:buChar char="•"/>
        <a:defRPr sz="7467"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1pPr>
      <a:lvl2pPr marL="1828823" indent="-609608" algn="l" defTabSz="2438430" rtl="0" eaLnBrk="1" latinLnBrk="0" hangingPunct="1">
        <a:lnSpc>
          <a:spcPct val="90000"/>
        </a:lnSpc>
        <a:spcBef>
          <a:spcPts val="1333"/>
        </a:spcBef>
        <a:buFont typeface="Arial" panose="020B0604020202020204" pitchFamily="34" charset="0"/>
        <a:buChar char="•"/>
        <a:defRPr sz="64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2pPr>
      <a:lvl3pPr marL="3048038" indent="-609608" algn="l" defTabSz="2438430" rtl="0" eaLnBrk="1" latinLnBrk="0" hangingPunct="1">
        <a:lnSpc>
          <a:spcPct val="90000"/>
        </a:lnSpc>
        <a:spcBef>
          <a:spcPts val="1333"/>
        </a:spcBef>
        <a:buFont typeface="Arial" panose="020B0604020202020204" pitchFamily="34" charset="0"/>
        <a:buChar char="•"/>
        <a:defRPr sz="5333"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3pPr>
      <a:lvl4pPr marL="4267253"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4pPr>
      <a:lvl5pPr marL="5486469"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5pPr>
      <a:lvl6pPr marL="670568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6pPr>
      <a:lvl7pPr marL="7924899"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7pPr>
      <a:lvl8pPr marL="914411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8pPr>
      <a:lvl9pPr marL="10363330"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9pPr>
    </p:bodyStyle>
    <p:otherStyle>
      <a:defPPr>
        <a:defRPr lang="en-US"/>
      </a:defPPr>
      <a:lvl1pPr marL="0" algn="l" defTabSz="2438430" rtl="0" eaLnBrk="1" latinLnBrk="0" hangingPunct="1">
        <a:defRPr sz="4800" kern="1200">
          <a:solidFill>
            <a:schemeClr val="tx1"/>
          </a:solidFill>
          <a:latin typeface="+mn-lt"/>
          <a:ea typeface="+mn-ea"/>
          <a:cs typeface="+mn-cs"/>
        </a:defRPr>
      </a:lvl1pPr>
      <a:lvl2pPr marL="1219215" algn="l" defTabSz="2438430" rtl="0" eaLnBrk="1" latinLnBrk="0" hangingPunct="1">
        <a:defRPr sz="4800" kern="1200">
          <a:solidFill>
            <a:schemeClr val="tx1"/>
          </a:solidFill>
          <a:latin typeface="+mn-lt"/>
          <a:ea typeface="+mn-ea"/>
          <a:cs typeface="+mn-cs"/>
        </a:defRPr>
      </a:lvl2pPr>
      <a:lvl3pPr marL="2438430" algn="l" defTabSz="2438430" rtl="0" eaLnBrk="1" latinLnBrk="0" hangingPunct="1">
        <a:defRPr sz="4800" kern="1200">
          <a:solidFill>
            <a:schemeClr val="tx1"/>
          </a:solidFill>
          <a:latin typeface="+mn-lt"/>
          <a:ea typeface="+mn-ea"/>
          <a:cs typeface="+mn-cs"/>
        </a:defRPr>
      </a:lvl3pPr>
      <a:lvl4pPr marL="3657646" algn="l" defTabSz="2438430" rtl="0" eaLnBrk="1" latinLnBrk="0" hangingPunct="1">
        <a:defRPr sz="4800" kern="1200">
          <a:solidFill>
            <a:schemeClr val="tx1"/>
          </a:solidFill>
          <a:latin typeface="+mn-lt"/>
          <a:ea typeface="+mn-ea"/>
          <a:cs typeface="+mn-cs"/>
        </a:defRPr>
      </a:lvl4pPr>
      <a:lvl5pPr marL="4876861" algn="l" defTabSz="2438430" rtl="0" eaLnBrk="1" latinLnBrk="0" hangingPunct="1">
        <a:defRPr sz="4800" kern="1200">
          <a:solidFill>
            <a:schemeClr val="tx1"/>
          </a:solidFill>
          <a:latin typeface="+mn-lt"/>
          <a:ea typeface="+mn-ea"/>
          <a:cs typeface="+mn-cs"/>
        </a:defRPr>
      </a:lvl5pPr>
      <a:lvl6pPr marL="6096076" algn="l" defTabSz="2438430" rtl="0" eaLnBrk="1" latinLnBrk="0" hangingPunct="1">
        <a:defRPr sz="4800" kern="1200">
          <a:solidFill>
            <a:schemeClr val="tx1"/>
          </a:solidFill>
          <a:latin typeface="+mn-lt"/>
          <a:ea typeface="+mn-ea"/>
          <a:cs typeface="+mn-cs"/>
        </a:defRPr>
      </a:lvl6pPr>
      <a:lvl7pPr marL="7315291" algn="l" defTabSz="2438430" rtl="0" eaLnBrk="1" latinLnBrk="0" hangingPunct="1">
        <a:defRPr sz="4800" kern="1200">
          <a:solidFill>
            <a:schemeClr val="tx1"/>
          </a:solidFill>
          <a:latin typeface="+mn-lt"/>
          <a:ea typeface="+mn-ea"/>
          <a:cs typeface="+mn-cs"/>
        </a:defRPr>
      </a:lvl7pPr>
      <a:lvl8pPr marL="8534507" algn="l" defTabSz="2438430" rtl="0" eaLnBrk="1" latinLnBrk="0" hangingPunct="1">
        <a:defRPr sz="4800" kern="1200">
          <a:solidFill>
            <a:schemeClr val="tx1"/>
          </a:solidFill>
          <a:latin typeface="+mn-lt"/>
          <a:ea typeface="+mn-ea"/>
          <a:cs typeface="+mn-cs"/>
        </a:defRPr>
      </a:lvl8pPr>
      <a:lvl9pPr marL="9753722" algn="l" defTabSz="2438430" rtl="0" eaLnBrk="1" latinLnBrk="0" hangingPunct="1">
        <a:defRPr sz="4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0">
          <p15:clr>
            <a:srgbClr val="F26B43"/>
          </p15:clr>
        </p15:guide>
        <p15:guide id="2" pos="10240">
          <p15:clr>
            <a:srgbClr val="F26B43"/>
          </p15:clr>
        </p15:guide>
        <p15:guide id="3" orient="horz" pos="498">
          <p15:clr>
            <a:srgbClr val="F26B43"/>
          </p15:clr>
        </p15:guide>
        <p15:guide id="4" orient="horz" pos="11022">
          <p15:clr>
            <a:srgbClr val="F26B43"/>
          </p15:clr>
        </p15:guide>
        <p15:guide id="5" pos="510">
          <p15:clr>
            <a:srgbClr val="F26B43"/>
          </p15:clr>
        </p15:guide>
        <p15:guide id="6" pos="1997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6F9446-DA41-8E41-8A05-59CF17E6341D}"/>
              </a:ext>
            </a:extLst>
          </p:cNvPr>
          <p:cNvSpPr>
            <a:spLocks noGrp="1"/>
          </p:cNvSpPr>
          <p:nvPr>
            <p:ph type="title"/>
          </p:nvPr>
        </p:nvSpPr>
        <p:spPr>
          <a:xfrm>
            <a:off x="890494" y="855131"/>
            <a:ext cx="28041600" cy="2522399"/>
          </a:xfrm>
          <a:prstGeom prst="rect">
            <a:avLst/>
          </a:prstGeom>
        </p:spPr>
        <p:txBody>
          <a:bodyPr vert="horz" lIns="0" tIns="0" rIns="0" bIns="180000" rtlCol="0" anchor="t" anchorCtr="0">
            <a:spAutoFit/>
          </a:bodyPr>
          <a:lstStyle/>
          <a:p>
            <a:r>
              <a:rPr lang="en-GB"/>
              <a:t>Click to edit Master title style</a:t>
            </a:r>
          </a:p>
        </p:txBody>
      </p:sp>
      <p:sp>
        <p:nvSpPr>
          <p:cNvPr id="3" name="Text Placeholder 2">
            <a:extLst>
              <a:ext uri="{FF2B5EF4-FFF2-40B4-BE49-F238E27FC236}">
                <a16:creationId xmlns:a16="http://schemas.microsoft.com/office/drawing/2014/main" id="{351C83FB-F72A-E6E0-5315-F79F6927ADE9}"/>
              </a:ext>
            </a:extLst>
          </p:cNvPr>
          <p:cNvSpPr>
            <a:spLocks noGrp="1"/>
          </p:cNvSpPr>
          <p:nvPr>
            <p:ph type="body" idx="1"/>
          </p:nvPr>
        </p:nvSpPr>
        <p:spPr>
          <a:xfrm>
            <a:off x="2235200" y="4868333"/>
            <a:ext cx="28041600" cy="1160356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4108081355"/>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 id="2147483840" r:id="rId12"/>
    <p:sldLayoutId id="2147483841" r:id="rId13"/>
    <p:sldLayoutId id="2147483842" r:id="rId14"/>
    <p:sldLayoutId id="2147483843" r:id="rId15"/>
    <p:sldLayoutId id="2147483844" r:id="rId16"/>
    <p:sldLayoutId id="2147483845" r:id="rId17"/>
    <p:sldLayoutId id="2147483846" r:id="rId18"/>
    <p:sldLayoutId id="2147483847" r:id="rId19"/>
    <p:sldLayoutId id="2147483848" r:id="rId20"/>
    <p:sldLayoutId id="2147483849" r:id="rId21"/>
    <p:sldLayoutId id="2147484073" r:id="rId22"/>
    <p:sldLayoutId id="2147483850" r:id="rId23"/>
    <p:sldLayoutId id="2147483851" r:id="rId24"/>
    <p:sldLayoutId id="2147483852" r:id="rId25"/>
    <p:sldLayoutId id="2147483853" r:id="rId26"/>
    <p:sldLayoutId id="2147483854" r:id="rId27"/>
    <p:sldLayoutId id="2147483855" r:id="rId28"/>
    <p:sldLayoutId id="2147483856" r:id="rId29"/>
    <p:sldLayoutId id="2147484063" r:id="rId30"/>
    <p:sldLayoutId id="2147484083" r:id="rId31"/>
    <p:sldLayoutId id="2147484096" r:id="rId32"/>
    <p:sldLayoutId id="2147484097" r:id="rId33"/>
    <p:sldLayoutId id="2147484113" r:id="rId34"/>
    <p:sldLayoutId id="2147484141" r:id="rId35"/>
    <p:sldLayoutId id="2147484142" r:id="rId36"/>
    <p:sldLayoutId id="2147484143" r:id="rId37"/>
    <p:sldLayoutId id="2147484144" r:id="rId38"/>
    <p:sldLayoutId id="2147484145" r:id="rId39"/>
    <p:sldLayoutId id="2147484146" r:id="rId40"/>
    <p:sldLayoutId id="2147484147" r:id="rId41"/>
  </p:sldLayoutIdLst>
  <p:txStyles>
    <p:titleStyle>
      <a:lvl1pPr algn="l" defTabSz="2438430" rtl="0" eaLnBrk="1" latinLnBrk="0" hangingPunct="1">
        <a:lnSpc>
          <a:spcPct val="90000"/>
        </a:lnSpc>
        <a:spcBef>
          <a:spcPct val="0"/>
        </a:spcBef>
        <a:buNone/>
        <a:defRPr sz="16900" b="1" i="0" kern="1200">
          <a:solidFill>
            <a:srgbClr val="0E2432"/>
          </a:solidFill>
          <a:latin typeface="Apricus Black" pitchFamily="2" charset="0"/>
          <a:ea typeface="+mj-ea"/>
          <a:cs typeface="+mj-cs"/>
        </a:defRPr>
      </a:lvl1pPr>
    </p:titleStyle>
    <p:bodyStyle>
      <a:lvl1pPr marL="609608" indent="-609608" algn="l" defTabSz="2438430" rtl="0" eaLnBrk="1" latinLnBrk="0" hangingPunct="1">
        <a:lnSpc>
          <a:spcPct val="90000"/>
        </a:lnSpc>
        <a:spcBef>
          <a:spcPts val="2667"/>
        </a:spcBef>
        <a:buFont typeface="Arial" panose="020B0604020202020204" pitchFamily="34" charset="0"/>
        <a:buChar char="•"/>
        <a:defRPr sz="7467"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1pPr>
      <a:lvl2pPr marL="1828823" indent="-609608" algn="l" defTabSz="2438430" rtl="0" eaLnBrk="1" latinLnBrk="0" hangingPunct="1">
        <a:lnSpc>
          <a:spcPct val="90000"/>
        </a:lnSpc>
        <a:spcBef>
          <a:spcPts val="1333"/>
        </a:spcBef>
        <a:buFont typeface="Arial" panose="020B0604020202020204" pitchFamily="34" charset="0"/>
        <a:buChar char="•"/>
        <a:defRPr sz="64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2pPr>
      <a:lvl3pPr marL="3048038" indent="-609608" algn="l" defTabSz="2438430" rtl="0" eaLnBrk="1" latinLnBrk="0" hangingPunct="1">
        <a:lnSpc>
          <a:spcPct val="90000"/>
        </a:lnSpc>
        <a:spcBef>
          <a:spcPts val="1333"/>
        </a:spcBef>
        <a:buFont typeface="Arial" panose="020B0604020202020204" pitchFamily="34" charset="0"/>
        <a:buChar char="•"/>
        <a:defRPr sz="5333"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3pPr>
      <a:lvl4pPr marL="4267253"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4pPr>
      <a:lvl5pPr marL="5486469"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5pPr>
      <a:lvl6pPr marL="670568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6pPr>
      <a:lvl7pPr marL="7924899"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7pPr>
      <a:lvl8pPr marL="914411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8pPr>
      <a:lvl9pPr marL="10363330"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9pPr>
    </p:bodyStyle>
    <p:otherStyle>
      <a:defPPr>
        <a:defRPr lang="en-US"/>
      </a:defPPr>
      <a:lvl1pPr marL="0" algn="l" defTabSz="2438430" rtl="0" eaLnBrk="1" latinLnBrk="0" hangingPunct="1">
        <a:defRPr sz="4800" kern="1200">
          <a:solidFill>
            <a:schemeClr val="tx1"/>
          </a:solidFill>
          <a:latin typeface="+mn-lt"/>
          <a:ea typeface="+mn-ea"/>
          <a:cs typeface="+mn-cs"/>
        </a:defRPr>
      </a:lvl1pPr>
      <a:lvl2pPr marL="1219215" algn="l" defTabSz="2438430" rtl="0" eaLnBrk="1" latinLnBrk="0" hangingPunct="1">
        <a:defRPr sz="4800" kern="1200">
          <a:solidFill>
            <a:schemeClr val="tx1"/>
          </a:solidFill>
          <a:latin typeface="+mn-lt"/>
          <a:ea typeface="+mn-ea"/>
          <a:cs typeface="+mn-cs"/>
        </a:defRPr>
      </a:lvl2pPr>
      <a:lvl3pPr marL="2438430" algn="l" defTabSz="2438430" rtl="0" eaLnBrk="1" latinLnBrk="0" hangingPunct="1">
        <a:defRPr sz="4800" kern="1200">
          <a:solidFill>
            <a:schemeClr val="tx1"/>
          </a:solidFill>
          <a:latin typeface="+mn-lt"/>
          <a:ea typeface="+mn-ea"/>
          <a:cs typeface="+mn-cs"/>
        </a:defRPr>
      </a:lvl3pPr>
      <a:lvl4pPr marL="3657646" algn="l" defTabSz="2438430" rtl="0" eaLnBrk="1" latinLnBrk="0" hangingPunct="1">
        <a:defRPr sz="4800" kern="1200">
          <a:solidFill>
            <a:schemeClr val="tx1"/>
          </a:solidFill>
          <a:latin typeface="+mn-lt"/>
          <a:ea typeface="+mn-ea"/>
          <a:cs typeface="+mn-cs"/>
        </a:defRPr>
      </a:lvl4pPr>
      <a:lvl5pPr marL="4876861" algn="l" defTabSz="2438430" rtl="0" eaLnBrk="1" latinLnBrk="0" hangingPunct="1">
        <a:defRPr sz="4800" kern="1200">
          <a:solidFill>
            <a:schemeClr val="tx1"/>
          </a:solidFill>
          <a:latin typeface="+mn-lt"/>
          <a:ea typeface="+mn-ea"/>
          <a:cs typeface="+mn-cs"/>
        </a:defRPr>
      </a:lvl5pPr>
      <a:lvl6pPr marL="6096076" algn="l" defTabSz="2438430" rtl="0" eaLnBrk="1" latinLnBrk="0" hangingPunct="1">
        <a:defRPr sz="4800" kern="1200">
          <a:solidFill>
            <a:schemeClr val="tx1"/>
          </a:solidFill>
          <a:latin typeface="+mn-lt"/>
          <a:ea typeface="+mn-ea"/>
          <a:cs typeface="+mn-cs"/>
        </a:defRPr>
      </a:lvl6pPr>
      <a:lvl7pPr marL="7315291" algn="l" defTabSz="2438430" rtl="0" eaLnBrk="1" latinLnBrk="0" hangingPunct="1">
        <a:defRPr sz="4800" kern="1200">
          <a:solidFill>
            <a:schemeClr val="tx1"/>
          </a:solidFill>
          <a:latin typeface="+mn-lt"/>
          <a:ea typeface="+mn-ea"/>
          <a:cs typeface="+mn-cs"/>
        </a:defRPr>
      </a:lvl7pPr>
      <a:lvl8pPr marL="8534507" algn="l" defTabSz="2438430" rtl="0" eaLnBrk="1" latinLnBrk="0" hangingPunct="1">
        <a:defRPr sz="4800" kern="1200">
          <a:solidFill>
            <a:schemeClr val="tx1"/>
          </a:solidFill>
          <a:latin typeface="+mn-lt"/>
          <a:ea typeface="+mn-ea"/>
          <a:cs typeface="+mn-cs"/>
        </a:defRPr>
      </a:lvl8pPr>
      <a:lvl9pPr marL="9753722" algn="l" defTabSz="2438430" rtl="0" eaLnBrk="1" latinLnBrk="0" hangingPunct="1">
        <a:defRPr sz="4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0">
          <p15:clr>
            <a:srgbClr val="F26B43"/>
          </p15:clr>
        </p15:guide>
        <p15:guide id="2" pos="10240">
          <p15:clr>
            <a:srgbClr val="F26B43"/>
          </p15:clr>
        </p15:guide>
        <p15:guide id="3" orient="horz" pos="498">
          <p15:clr>
            <a:srgbClr val="F26B43"/>
          </p15:clr>
        </p15:guide>
        <p15:guide id="4" orient="horz" pos="11022">
          <p15:clr>
            <a:srgbClr val="F26B43"/>
          </p15:clr>
        </p15:guide>
        <p15:guide id="5" pos="510">
          <p15:clr>
            <a:srgbClr val="F26B43"/>
          </p15:clr>
        </p15:guide>
        <p15:guide id="6" pos="1997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6F9446-DA41-8E41-8A05-59CF17E6341D}"/>
              </a:ext>
            </a:extLst>
          </p:cNvPr>
          <p:cNvSpPr>
            <a:spLocks noGrp="1"/>
          </p:cNvSpPr>
          <p:nvPr>
            <p:ph type="title"/>
          </p:nvPr>
        </p:nvSpPr>
        <p:spPr>
          <a:xfrm>
            <a:off x="890494" y="855131"/>
            <a:ext cx="28041600" cy="2522399"/>
          </a:xfrm>
          <a:prstGeom prst="rect">
            <a:avLst/>
          </a:prstGeom>
        </p:spPr>
        <p:txBody>
          <a:bodyPr vert="horz" lIns="0" tIns="0" rIns="0" bIns="180000" rtlCol="0" anchor="t" anchorCtr="0">
            <a:spAutoFit/>
          </a:bodyPr>
          <a:lstStyle/>
          <a:p>
            <a:r>
              <a:rPr lang="en-GB"/>
              <a:t>Click to edit Master title style</a:t>
            </a:r>
          </a:p>
        </p:txBody>
      </p:sp>
      <p:sp>
        <p:nvSpPr>
          <p:cNvPr id="3" name="Text Placeholder 2">
            <a:extLst>
              <a:ext uri="{FF2B5EF4-FFF2-40B4-BE49-F238E27FC236}">
                <a16:creationId xmlns:a16="http://schemas.microsoft.com/office/drawing/2014/main" id="{351C83FB-F72A-E6E0-5315-F79F6927ADE9}"/>
              </a:ext>
            </a:extLst>
          </p:cNvPr>
          <p:cNvSpPr>
            <a:spLocks noGrp="1"/>
          </p:cNvSpPr>
          <p:nvPr>
            <p:ph type="body" idx="1"/>
          </p:nvPr>
        </p:nvSpPr>
        <p:spPr>
          <a:xfrm>
            <a:off x="2235200" y="4868333"/>
            <a:ext cx="28041600" cy="1160356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563932288"/>
      </p:ext>
    </p:extLst>
  </p:cSld>
  <p:clrMap bg1="lt1" tx1="dk1" bg2="lt2" tx2="dk2" accent1="accent1" accent2="accent2" accent3="accent3" accent4="accent4" accent5="accent5" accent6="accent6" hlink="hlink" folHlink="folHlink"/>
  <p:sldLayoutIdLst>
    <p:sldLayoutId id="2147483858" r:id="rId1"/>
    <p:sldLayoutId id="2147483859" r:id="rId2"/>
    <p:sldLayoutId id="2147483860" r:id="rId3"/>
    <p:sldLayoutId id="2147483861" r:id="rId4"/>
    <p:sldLayoutId id="2147483862" r:id="rId5"/>
    <p:sldLayoutId id="2147483863" r:id="rId6"/>
    <p:sldLayoutId id="2147483864" r:id="rId7"/>
    <p:sldLayoutId id="2147483865" r:id="rId8"/>
    <p:sldLayoutId id="2147483866" r:id="rId9"/>
    <p:sldLayoutId id="2147483867" r:id="rId10"/>
    <p:sldLayoutId id="2147483868" r:id="rId11"/>
    <p:sldLayoutId id="2147483869" r:id="rId12"/>
    <p:sldLayoutId id="2147483870" r:id="rId13"/>
    <p:sldLayoutId id="2147483871" r:id="rId14"/>
    <p:sldLayoutId id="2147483872" r:id="rId15"/>
    <p:sldLayoutId id="2147483873" r:id="rId16"/>
    <p:sldLayoutId id="2147483874" r:id="rId17"/>
    <p:sldLayoutId id="2147483875" r:id="rId18"/>
    <p:sldLayoutId id="2147483876" r:id="rId19"/>
    <p:sldLayoutId id="2147483877" r:id="rId20"/>
    <p:sldLayoutId id="2147483878" r:id="rId21"/>
    <p:sldLayoutId id="2147484074" r:id="rId22"/>
    <p:sldLayoutId id="2147483879" r:id="rId23"/>
    <p:sldLayoutId id="2147483880" r:id="rId24"/>
    <p:sldLayoutId id="2147483881" r:id="rId25"/>
    <p:sldLayoutId id="2147483882" r:id="rId26"/>
    <p:sldLayoutId id="2147483883" r:id="rId27"/>
    <p:sldLayoutId id="2147483884" r:id="rId28"/>
    <p:sldLayoutId id="2147483885" r:id="rId29"/>
    <p:sldLayoutId id="2147484064" r:id="rId30"/>
    <p:sldLayoutId id="2147484084" r:id="rId31"/>
    <p:sldLayoutId id="2147484098" r:id="rId32"/>
    <p:sldLayoutId id="2147484099" r:id="rId33"/>
    <p:sldLayoutId id="2147484114" r:id="rId34"/>
    <p:sldLayoutId id="2147484148" r:id="rId35"/>
    <p:sldLayoutId id="2147484149" r:id="rId36"/>
    <p:sldLayoutId id="2147484150" r:id="rId37"/>
    <p:sldLayoutId id="2147484151" r:id="rId38"/>
    <p:sldLayoutId id="2147484152" r:id="rId39"/>
    <p:sldLayoutId id="2147484153" r:id="rId40"/>
    <p:sldLayoutId id="2147484154" r:id="rId41"/>
  </p:sldLayoutIdLst>
  <p:txStyles>
    <p:titleStyle>
      <a:lvl1pPr algn="l" defTabSz="2438430" rtl="0" eaLnBrk="1" latinLnBrk="0" hangingPunct="1">
        <a:lnSpc>
          <a:spcPct val="90000"/>
        </a:lnSpc>
        <a:spcBef>
          <a:spcPct val="0"/>
        </a:spcBef>
        <a:buNone/>
        <a:defRPr sz="16900" b="1" i="0" kern="1200">
          <a:solidFill>
            <a:srgbClr val="0E2432"/>
          </a:solidFill>
          <a:latin typeface="Apricus Black" pitchFamily="2" charset="0"/>
          <a:ea typeface="+mj-ea"/>
          <a:cs typeface="+mj-cs"/>
        </a:defRPr>
      </a:lvl1pPr>
    </p:titleStyle>
    <p:bodyStyle>
      <a:lvl1pPr marL="609608" indent="-609608" algn="l" defTabSz="2438430" rtl="0" eaLnBrk="1" latinLnBrk="0" hangingPunct="1">
        <a:lnSpc>
          <a:spcPct val="90000"/>
        </a:lnSpc>
        <a:spcBef>
          <a:spcPts val="2667"/>
        </a:spcBef>
        <a:buFont typeface="Arial" panose="020B0604020202020204" pitchFamily="34" charset="0"/>
        <a:buChar char="•"/>
        <a:defRPr sz="7467"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1pPr>
      <a:lvl2pPr marL="1828823" indent="-609608" algn="l" defTabSz="2438430" rtl="0" eaLnBrk="1" latinLnBrk="0" hangingPunct="1">
        <a:lnSpc>
          <a:spcPct val="90000"/>
        </a:lnSpc>
        <a:spcBef>
          <a:spcPts val="1333"/>
        </a:spcBef>
        <a:buFont typeface="Arial" panose="020B0604020202020204" pitchFamily="34" charset="0"/>
        <a:buChar char="•"/>
        <a:defRPr sz="64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2pPr>
      <a:lvl3pPr marL="3048038" indent="-609608" algn="l" defTabSz="2438430" rtl="0" eaLnBrk="1" latinLnBrk="0" hangingPunct="1">
        <a:lnSpc>
          <a:spcPct val="90000"/>
        </a:lnSpc>
        <a:spcBef>
          <a:spcPts val="1333"/>
        </a:spcBef>
        <a:buFont typeface="Arial" panose="020B0604020202020204" pitchFamily="34" charset="0"/>
        <a:buChar char="•"/>
        <a:defRPr sz="5333"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3pPr>
      <a:lvl4pPr marL="4267253"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4pPr>
      <a:lvl5pPr marL="5486469"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5pPr>
      <a:lvl6pPr marL="670568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6pPr>
      <a:lvl7pPr marL="7924899"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7pPr>
      <a:lvl8pPr marL="914411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8pPr>
      <a:lvl9pPr marL="10363330"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9pPr>
    </p:bodyStyle>
    <p:otherStyle>
      <a:defPPr>
        <a:defRPr lang="en-US"/>
      </a:defPPr>
      <a:lvl1pPr marL="0" algn="l" defTabSz="2438430" rtl="0" eaLnBrk="1" latinLnBrk="0" hangingPunct="1">
        <a:defRPr sz="4800" kern="1200">
          <a:solidFill>
            <a:schemeClr val="tx1"/>
          </a:solidFill>
          <a:latin typeface="+mn-lt"/>
          <a:ea typeface="+mn-ea"/>
          <a:cs typeface="+mn-cs"/>
        </a:defRPr>
      </a:lvl1pPr>
      <a:lvl2pPr marL="1219215" algn="l" defTabSz="2438430" rtl="0" eaLnBrk="1" latinLnBrk="0" hangingPunct="1">
        <a:defRPr sz="4800" kern="1200">
          <a:solidFill>
            <a:schemeClr val="tx1"/>
          </a:solidFill>
          <a:latin typeface="+mn-lt"/>
          <a:ea typeface="+mn-ea"/>
          <a:cs typeface="+mn-cs"/>
        </a:defRPr>
      </a:lvl2pPr>
      <a:lvl3pPr marL="2438430" algn="l" defTabSz="2438430" rtl="0" eaLnBrk="1" latinLnBrk="0" hangingPunct="1">
        <a:defRPr sz="4800" kern="1200">
          <a:solidFill>
            <a:schemeClr val="tx1"/>
          </a:solidFill>
          <a:latin typeface="+mn-lt"/>
          <a:ea typeface="+mn-ea"/>
          <a:cs typeface="+mn-cs"/>
        </a:defRPr>
      </a:lvl3pPr>
      <a:lvl4pPr marL="3657646" algn="l" defTabSz="2438430" rtl="0" eaLnBrk="1" latinLnBrk="0" hangingPunct="1">
        <a:defRPr sz="4800" kern="1200">
          <a:solidFill>
            <a:schemeClr val="tx1"/>
          </a:solidFill>
          <a:latin typeface="+mn-lt"/>
          <a:ea typeface="+mn-ea"/>
          <a:cs typeface="+mn-cs"/>
        </a:defRPr>
      </a:lvl4pPr>
      <a:lvl5pPr marL="4876861" algn="l" defTabSz="2438430" rtl="0" eaLnBrk="1" latinLnBrk="0" hangingPunct="1">
        <a:defRPr sz="4800" kern="1200">
          <a:solidFill>
            <a:schemeClr val="tx1"/>
          </a:solidFill>
          <a:latin typeface="+mn-lt"/>
          <a:ea typeface="+mn-ea"/>
          <a:cs typeface="+mn-cs"/>
        </a:defRPr>
      </a:lvl5pPr>
      <a:lvl6pPr marL="6096076" algn="l" defTabSz="2438430" rtl="0" eaLnBrk="1" latinLnBrk="0" hangingPunct="1">
        <a:defRPr sz="4800" kern="1200">
          <a:solidFill>
            <a:schemeClr val="tx1"/>
          </a:solidFill>
          <a:latin typeface="+mn-lt"/>
          <a:ea typeface="+mn-ea"/>
          <a:cs typeface="+mn-cs"/>
        </a:defRPr>
      </a:lvl6pPr>
      <a:lvl7pPr marL="7315291" algn="l" defTabSz="2438430" rtl="0" eaLnBrk="1" latinLnBrk="0" hangingPunct="1">
        <a:defRPr sz="4800" kern="1200">
          <a:solidFill>
            <a:schemeClr val="tx1"/>
          </a:solidFill>
          <a:latin typeface="+mn-lt"/>
          <a:ea typeface="+mn-ea"/>
          <a:cs typeface="+mn-cs"/>
        </a:defRPr>
      </a:lvl7pPr>
      <a:lvl8pPr marL="8534507" algn="l" defTabSz="2438430" rtl="0" eaLnBrk="1" latinLnBrk="0" hangingPunct="1">
        <a:defRPr sz="4800" kern="1200">
          <a:solidFill>
            <a:schemeClr val="tx1"/>
          </a:solidFill>
          <a:latin typeface="+mn-lt"/>
          <a:ea typeface="+mn-ea"/>
          <a:cs typeface="+mn-cs"/>
        </a:defRPr>
      </a:lvl8pPr>
      <a:lvl9pPr marL="9753722" algn="l" defTabSz="2438430" rtl="0" eaLnBrk="1" latinLnBrk="0" hangingPunct="1">
        <a:defRPr sz="4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0">
          <p15:clr>
            <a:srgbClr val="F26B43"/>
          </p15:clr>
        </p15:guide>
        <p15:guide id="2" pos="10240">
          <p15:clr>
            <a:srgbClr val="F26B43"/>
          </p15:clr>
        </p15:guide>
        <p15:guide id="3" orient="horz" pos="498">
          <p15:clr>
            <a:srgbClr val="F26B43"/>
          </p15:clr>
        </p15:guide>
        <p15:guide id="4" orient="horz" pos="11022">
          <p15:clr>
            <a:srgbClr val="F26B43"/>
          </p15:clr>
        </p15:guide>
        <p15:guide id="5" pos="510">
          <p15:clr>
            <a:srgbClr val="F26B43"/>
          </p15:clr>
        </p15:guide>
        <p15:guide id="6" pos="1997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6F9446-DA41-8E41-8A05-59CF17E6341D}"/>
              </a:ext>
            </a:extLst>
          </p:cNvPr>
          <p:cNvSpPr>
            <a:spLocks noGrp="1"/>
          </p:cNvSpPr>
          <p:nvPr>
            <p:ph type="title"/>
          </p:nvPr>
        </p:nvSpPr>
        <p:spPr>
          <a:xfrm>
            <a:off x="890494" y="855131"/>
            <a:ext cx="28041600" cy="2522399"/>
          </a:xfrm>
          <a:prstGeom prst="rect">
            <a:avLst/>
          </a:prstGeom>
        </p:spPr>
        <p:txBody>
          <a:bodyPr vert="horz" lIns="0" tIns="0" rIns="0" bIns="180000" rtlCol="0" anchor="t" anchorCtr="0">
            <a:spAutoFit/>
          </a:bodyPr>
          <a:lstStyle/>
          <a:p>
            <a:r>
              <a:rPr lang="en-GB"/>
              <a:t>Click to edit Master title style</a:t>
            </a:r>
          </a:p>
        </p:txBody>
      </p:sp>
      <p:sp>
        <p:nvSpPr>
          <p:cNvPr id="3" name="Text Placeholder 2">
            <a:extLst>
              <a:ext uri="{FF2B5EF4-FFF2-40B4-BE49-F238E27FC236}">
                <a16:creationId xmlns:a16="http://schemas.microsoft.com/office/drawing/2014/main" id="{351C83FB-F72A-E6E0-5315-F79F6927ADE9}"/>
              </a:ext>
            </a:extLst>
          </p:cNvPr>
          <p:cNvSpPr>
            <a:spLocks noGrp="1"/>
          </p:cNvSpPr>
          <p:nvPr>
            <p:ph type="body" idx="1"/>
          </p:nvPr>
        </p:nvSpPr>
        <p:spPr>
          <a:xfrm>
            <a:off x="2235200" y="4868333"/>
            <a:ext cx="28041600" cy="1160356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839341112"/>
      </p:ext>
    </p:extLst>
  </p:cSld>
  <p:clrMap bg1="lt1" tx1="dk1" bg2="lt2" tx2="dk2" accent1="accent1" accent2="accent2" accent3="accent3" accent4="accent4" accent5="accent5" accent6="accent6" hlink="hlink" folHlink="folHlink"/>
  <p:sldLayoutIdLst>
    <p:sldLayoutId id="2147483887" r:id="rId1"/>
    <p:sldLayoutId id="2147483888" r:id="rId2"/>
    <p:sldLayoutId id="2147483889" r:id="rId3"/>
    <p:sldLayoutId id="2147483890" r:id="rId4"/>
    <p:sldLayoutId id="2147483891" r:id="rId5"/>
    <p:sldLayoutId id="2147483892" r:id="rId6"/>
    <p:sldLayoutId id="2147483893" r:id="rId7"/>
    <p:sldLayoutId id="2147483894" r:id="rId8"/>
    <p:sldLayoutId id="2147483895" r:id="rId9"/>
    <p:sldLayoutId id="2147483896" r:id="rId10"/>
    <p:sldLayoutId id="2147483897" r:id="rId11"/>
    <p:sldLayoutId id="2147483898" r:id="rId12"/>
    <p:sldLayoutId id="2147483899" r:id="rId13"/>
    <p:sldLayoutId id="2147483900" r:id="rId14"/>
    <p:sldLayoutId id="2147483901" r:id="rId15"/>
    <p:sldLayoutId id="2147483902" r:id="rId16"/>
    <p:sldLayoutId id="2147483903" r:id="rId17"/>
    <p:sldLayoutId id="2147483904" r:id="rId18"/>
    <p:sldLayoutId id="2147483905" r:id="rId19"/>
    <p:sldLayoutId id="2147483906" r:id="rId20"/>
    <p:sldLayoutId id="2147483907" r:id="rId21"/>
    <p:sldLayoutId id="2147484075" r:id="rId22"/>
    <p:sldLayoutId id="2147483908" r:id="rId23"/>
    <p:sldLayoutId id="2147483909" r:id="rId24"/>
    <p:sldLayoutId id="2147483910" r:id="rId25"/>
    <p:sldLayoutId id="2147483911" r:id="rId26"/>
    <p:sldLayoutId id="2147483912" r:id="rId27"/>
    <p:sldLayoutId id="2147483913" r:id="rId28"/>
    <p:sldLayoutId id="2147483914" r:id="rId29"/>
    <p:sldLayoutId id="2147484065" r:id="rId30"/>
    <p:sldLayoutId id="2147484085" r:id="rId31"/>
    <p:sldLayoutId id="2147484100" r:id="rId32"/>
    <p:sldLayoutId id="2147484101" r:id="rId33"/>
    <p:sldLayoutId id="2147484115" r:id="rId34"/>
    <p:sldLayoutId id="2147484155" r:id="rId35"/>
    <p:sldLayoutId id="2147484156" r:id="rId36"/>
    <p:sldLayoutId id="2147484157" r:id="rId37"/>
    <p:sldLayoutId id="2147484158" r:id="rId38"/>
    <p:sldLayoutId id="2147484159" r:id="rId39"/>
    <p:sldLayoutId id="2147484160" r:id="rId40"/>
    <p:sldLayoutId id="2147484161" r:id="rId41"/>
  </p:sldLayoutIdLst>
  <p:txStyles>
    <p:titleStyle>
      <a:lvl1pPr algn="l" defTabSz="2438430" rtl="0" eaLnBrk="1" latinLnBrk="0" hangingPunct="1">
        <a:lnSpc>
          <a:spcPct val="90000"/>
        </a:lnSpc>
        <a:spcBef>
          <a:spcPct val="0"/>
        </a:spcBef>
        <a:buNone/>
        <a:defRPr sz="16900" b="1" i="0" kern="1200">
          <a:solidFill>
            <a:srgbClr val="0E2432"/>
          </a:solidFill>
          <a:latin typeface="Apricus Black" pitchFamily="2" charset="0"/>
          <a:ea typeface="+mj-ea"/>
          <a:cs typeface="+mj-cs"/>
        </a:defRPr>
      </a:lvl1pPr>
    </p:titleStyle>
    <p:bodyStyle>
      <a:lvl1pPr marL="609608" indent="-609608" algn="l" defTabSz="2438430" rtl="0" eaLnBrk="1" latinLnBrk="0" hangingPunct="1">
        <a:lnSpc>
          <a:spcPct val="90000"/>
        </a:lnSpc>
        <a:spcBef>
          <a:spcPts val="2667"/>
        </a:spcBef>
        <a:buFont typeface="Arial" panose="020B0604020202020204" pitchFamily="34" charset="0"/>
        <a:buChar char="•"/>
        <a:defRPr sz="7467"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1pPr>
      <a:lvl2pPr marL="1828823" indent="-609608" algn="l" defTabSz="2438430" rtl="0" eaLnBrk="1" latinLnBrk="0" hangingPunct="1">
        <a:lnSpc>
          <a:spcPct val="90000"/>
        </a:lnSpc>
        <a:spcBef>
          <a:spcPts val="1333"/>
        </a:spcBef>
        <a:buFont typeface="Arial" panose="020B0604020202020204" pitchFamily="34" charset="0"/>
        <a:buChar char="•"/>
        <a:defRPr sz="64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2pPr>
      <a:lvl3pPr marL="3048038" indent="-609608" algn="l" defTabSz="2438430" rtl="0" eaLnBrk="1" latinLnBrk="0" hangingPunct="1">
        <a:lnSpc>
          <a:spcPct val="90000"/>
        </a:lnSpc>
        <a:spcBef>
          <a:spcPts val="1333"/>
        </a:spcBef>
        <a:buFont typeface="Arial" panose="020B0604020202020204" pitchFamily="34" charset="0"/>
        <a:buChar char="•"/>
        <a:defRPr sz="5333"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3pPr>
      <a:lvl4pPr marL="4267253"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4pPr>
      <a:lvl5pPr marL="5486469"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5pPr>
      <a:lvl6pPr marL="670568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6pPr>
      <a:lvl7pPr marL="7924899"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7pPr>
      <a:lvl8pPr marL="914411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8pPr>
      <a:lvl9pPr marL="10363330"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9pPr>
    </p:bodyStyle>
    <p:otherStyle>
      <a:defPPr>
        <a:defRPr lang="en-US"/>
      </a:defPPr>
      <a:lvl1pPr marL="0" algn="l" defTabSz="2438430" rtl="0" eaLnBrk="1" latinLnBrk="0" hangingPunct="1">
        <a:defRPr sz="4800" kern="1200">
          <a:solidFill>
            <a:schemeClr val="tx1"/>
          </a:solidFill>
          <a:latin typeface="+mn-lt"/>
          <a:ea typeface="+mn-ea"/>
          <a:cs typeface="+mn-cs"/>
        </a:defRPr>
      </a:lvl1pPr>
      <a:lvl2pPr marL="1219215" algn="l" defTabSz="2438430" rtl="0" eaLnBrk="1" latinLnBrk="0" hangingPunct="1">
        <a:defRPr sz="4800" kern="1200">
          <a:solidFill>
            <a:schemeClr val="tx1"/>
          </a:solidFill>
          <a:latin typeface="+mn-lt"/>
          <a:ea typeface="+mn-ea"/>
          <a:cs typeface="+mn-cs"/>
        </a:defRPr>
      </a:lvl2pPr>
      <a:lvl3pPr marL="2438430" algn="l" defTabSz="2438430" rtl="0" eaLnBrk="1" latinLnBrk="0" hangingPunct="1">
        <a:defRPr sz="4800" kern="1200">
          <a:solidFill>
            <a:schemeClr val="tx1"/>
          </a:solidFill>
          <a:latin typeface="+mn-lt"/>
          <a:ea typeface="+mn-ea"/>
          <a:cs typeface="+mn-cs"/>
        </a:defRPr>
      </a:lvl3pPr>
      <a:lvl4pPr marL="3657646" algn="l" defTabSz="2438430" rtl="0" eaLnBrk="1" latinLnBrk="0" hangingPunct="1">
        <a:defRPr sz="4800" kern="1200">
          <a:solidFill>
            <a:schemeClr val="tx1"/>
          </a:solidFill>
          <a:latin typeface="+mn-lt"/>
          <a:ea typeface="+mn-ea"/>
          <a:cs typeface="+mn-cs"/>
        </a:defRPr>
      </a:lvl4pPr>
      <a:lvl5pPr marL="4876861" algn="l" defTabSz="2438430" rtl="0" eaLnBrk="1" latinLnBrk="0" hangingPunct="1">
        <a:defRPr sz="4800" kern="1200">
          <a:solidFill>
            <a:schemeClr val="tx1"/>
          </a:solidFill>
          <a:latin typeface="+mn-lt"/>
          <a:ea typeface="+mn-ea"/>
          <a:cs typeface="+mn-cs"/>
        </a:defRPr>
      </a:lvl5pPr>
      <a:lvl6pPr marL="6096076" algn="l" defTabSz="2438430" rtl="0" eaLnBrk="1" latinLnBrk="0" hangingPunct="1">
        <a:defRPr sz="4800" kern="1200">
          <a:solidFill>
            <a:schemeClr val="tx1"/>
          </a:solidFill>
          <a:latin typeface="+mn-lt"/>
          <a:ea typeface="+mn-ea"/>
          <a:cs typeface="+mn-cs"/>
        </a:defRPr>
      </a:lvl6pPr>
      <a:lvl7pPr marL="7315291" algn="l" defTabSz="2438430" rtl="0" eaLnBrk="1" latinLnBrk="0" hangingPunct="1">
        <a:defRPr sz="4800" kern="1200">
          <a:solidFill>
            <a:schemeClr val="tx1"/>
          </a:solidFill>
          <a:latin typeface="+mn-lt"/>
          <a:ea typeface="+mn-ea"/>
          <a:cs typeface="+mn-cs"/>
        </a:defRPr>
      </a:lvl7pPr>
      <a:lvl8pPr marL="8534507" algn="l" defTabSz="2438430" rtl="0" eaLnBrk="1" latinLnBrk="0" hangingPunct="1">
        <a:defRPr sz="4800" kern="1200">
          <a:solidFill>
            <a:schemeClr val="tx1"/>
          </a:solidFill>
          <a:latin typeface="+mn-lt"/>
          <a:ea typeface="+mn-ea"/>
          <a:cs typeface="+mn-cs"/>
        </a:defRPr>
      </a:lvl8pPr>
      <a:lvl9pPr marL="9753722" algn="l" defTabSz="2438430" rtl="0" eaLnBrk="1" latinLnBrk="0" hangingPunct="1">
        <a:defRPr sz="4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0">
          <p15:clr>
            <a:srgbClr val="F26B43"/>
          </p15:clr>
        </p15:guide>
        <p15:guide id="2" pos="10240">
          <p15:clr>
            <a:srgbClr val="F26B43"/>
          </p15:clr>
        </p15:guide>
        <p15:guide id="3" orient="horz" pos="498">
          <p15:clr>
            <a:srgbClr val="F26B43"/>
          </p15:clr>
        </p15:guide>
        <p15:guide id="4" orient="horz" pos="11022">
          <p15:clr>
            <a:srgbClr val="F26B43"/>
          </p15:clr>
        </p15:guide>
        <p15:guide id="5" pos="510">
          <p15:clr>
            <a:srgbClr val="F26B43"/>
          </p15:clr>
        </p15:guide>
        <p15:guide id="6" pos="1997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6F9446-DA41-8E41-8A05-59CF17E6341D}"/>
              </a:ext>
            </a:extLst>
          </p:cNvPr>
          <p:cNvSpPr>
            <a:spLocks noGrp="1"/>
          </p:cNvSpPr>
          <p:nvPr>
            <p:ph type="title"/>
          </p:nvPr>
        </p:nvSpPr>
        <p:spPr>
          <a:xfrm>
            <a:off x="890494" y="855131"/>
            <a:ext cx="28041600" cy="2522399"/>
          </a:xfrm>
          <a:prstGeom prst="rect">
            <a:avLst/>
          </a:prstGeom>
        </p:spPr>
        <p:txBody>
          <a:bodyPr vert="horz" lIns="0" tIns="0" rIns="0" bIns="180000" rtlCol="0" anchor="t" anchorCtr="0">
            <a:spAutoFit/>
          </a:bodyPr>
          <a:lstStyle/>
          <a:p>
            <a:r>
              <a:rPr lang="en-GB"/>
              <a:t>Click to edit Master title style</a:t>
            </a:r>
          </a:p>
        </p:txBody>
      </p:sp>
      <p:sp>
        <p:nvSpPr>
          <p:cNvPr id="3" name="Text Placeholder 2">
            <a:extLst>
              <a:ext uri="{FF2B5EF4-FFF2-40B4-BE49-F238E27FC236}">
                <a16:creationId xmlns:a16="http://schemas.microsoft.com/office/drawing/2014/main" id="{351C83FB-F72A-E6E0-5315-F79F6927ADE9}"/>
              </a:ext>
            </a:extLst>
          </p:cNvPr>
          <p:cNvSpPr>
            <a:spLocks noGrp="1"/>
          </p:cNvSpPr>
          <p:nvPr>
            <p:ph type="body" idx="1"/>
          </p:nvPr>
        </p:nvSpPr>
        <p:spPr>
          <a:xfrm>
            <a:off x="2235200" y="4868333"/>
            <a:ext cx="28041600" cy="1160356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729165449"/>
      </p:ext>
    </p:extLst>
  </p:cSld>
  <p:clrMap bg1="lt1" tx1="dk1" bg2="lt2" tx2="dk2" accent1="accent1" accent2="accent2" accent3="accent3" accent4="accent4" accent5="accent5" accent6="accent6" hlink="hlink" folHlink="folHlink"/>
  <p:sldLayoutIdLst>
    <p:sldLayoutId id="2147483916" r:id="rId1"/>
    <p:sldLayoutId id="2147483917" r:id="rId2"/>
    <p:sldLayoutId id="2147483918" r:id="rId3"/>
    <p:sldLayoutId id="2147483919" r:id="rId4"/>
    <p:sldLayoutId id="2147483920" r:id="rId5"/>
    <p:sldLayoutId id="2147483921" r:id="rId6"/>
    <p:sldLayoutId id="2147483922" r:id="rId7"/>
    <p:sldLayoutId id="2147483923" r:id="rId8"/>
    <p:sldLayoutId id="2147483924" r:id="rId9"/>
    <p:sldLayoutId id="2147483925" r:id="rId10"/>
    <p:sldLayoutId id="2147483926" r:id="rId11"/>
    <p:sldLayoutId id="2147483927" r:id="rId12"/>
    <p:sldLayoutId id="2147483928" r:id="rId13"/>
    <p:sldLayoutId id="2147483929" r:id="rId14"/>
    <p:sldLayoutId id="2147483930" r:id="rId15"/>
    <p:sldLayoutId id="2147483931" r:id="rId16"/>
    <p:sldLayoutId id="2147483932" r:id="rId17"/>
    <p:sldLayoutId id="2147483933" r:id="rId18"/>
    <p:sldLayoutId id="2147483934" r:id="rId19"/>
    <p:sldLayoutId id="2147483935" r:id="rId20"/>
    <p:sldLayoutId id="2147483936" r:id="rId21"/>
    <p:sldLayoutId id="2147484076" r:id="rId22"/>
    <p:sldLayoutId id="2147483937" r:id="rId23"/>
    <p:sldLayoutId id="2147483938" r:id="rId24"/>
    <p:sldLayoutId id="2147483939" r:id="rId25"/>
    <p:sldLayoutId id="2147483940" r:id="rId26"/>
    <p:sldLayoutId id="2147483941" r:id="rId27"/>
    <p:sldLayoutId id="2147483942" r:id="rId28"/>
    <p:sldLayoutId id="2147483943" r:id="rId29"/>
    <p:sldLayoutId id="2147484066" r:id="rId30"/>
    <p:sldLayoutId id="2147484086" r:id="rId31"/>
    <p:sldLayoutId id="2147484102" r:id="rId32"/>
    <p:sldLayoutId id="2147484103" r:id="rId33"/>
    <p:sldLayoutId id="2147484116" r:id="rId34"/>
    <p:sldLayoutId id="2147484162" r:id="rId35"/>
    <p:sldLayoutId id="2147484163" r:id="rId36"/>
    <p:sldLayoutId id="2147484164" r:id="rId37"/>
    <p:sldLayoutId id="2147484165" r:id="rId38"/>
    <p:sldLayoutId id="2147484166" r:id="rId39"/>
    <p:sldLayoutId id="2147484167" r:id="rId40"/>
    <p:sldLayoutId id="2147484168" r:id="rId41"/>
  </p:sldLayoutIdLst>
  <p:txStyles>
    <p:titleStyle>
      <a:lvl1pPr algn="l" defTabSz="2438430" rtl="0" eaLnBrk="1" latinLnBrk="0" hangingPunct="1">
        <a:lnSpc>
          <a:spcPct val="90000"/>
        </a:lnSpc>
        <a:spcBef>
          <a:spcPct val="0"/>
        </a:spcBef>
        <a:buNone/>
        <a:defRPr sz="16900" b="1" i="0" kern="1200">
          <a:solidFill>
            <a:srgbClr val="0E2432"/>
          </a:solidFill>
          <a:latin typeface="Apricus Black" pitchFamily="2" charset="0"/>
          <a:ea typeface="+mj-ea"/>
          <a:cs typeface="+mj-cs"/>
        </a:defRPr>
      </a:lvl1pPr>
    </p:titleStyle>
    <p:bodyStyle>
      <a:lvl1pPr marL="609608" indent="-609608" algn="l" defTabSz="2438430" rtl="0" eaLnBrk="1" latinLnBrk="0" hangingPunct="1">
        <a:lnSpc>
          <a:spcPct val="90000"/>
        </a:lnSpc>
        <a:spcBef>
          <a:spcPts val="2667"/>
        </a:spcBef>
        <a:buFont typeface="Arial" panose="020B0604020202020204" pitchFamily="34" charset="0"/>
        <a:buChar char="•"/>
        <a:defRPr sz="7467"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1pPr>
      <a:lvl2pPr marL="1828823" indent="-609608" algn="l" defTabSz="2438430" rtl="0" eaLnBrk="1" latinLnBrk="0" hangingPunct="1">
        <a:lnSpc>
          <a:spcPct val="90000"/>
        </a:lnSpc>
        <a:spcBef>
          <a:spcPts val="1333"/>
        </a:spcBef>
        <a:buFont typeface="Arial" panose="020B0604020202020204" pitchFamily="34" charset="0"/>
        <a:buChar char="•"/>
        <a:defRPr sz="64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2pPr>
      <a:lvl3pPr marL="3048038" indent="-609608" algn="l" defTabSz="2438430" rtl="0" eaLnBrk="1" latinLnBrk="0" hangingPunct="1">
        <a:lnSpc>
          <a:spcPct val="90000"/>
        </a:lnSpc>
        <a:spcBef>
          <a:spcPts val="1333"/>
        </a:spcBef>
        <a:buFont typeface="Arial" panose="020B0604020202020204" pitchFamily="34" charset="0"/>
        <a:buChar char="•"/>
        <a:defRPr sz="5333"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3pPr>
      <a:lvl4pPr marL="4267253"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4pPr>
      <a:lvl5pPr marL="5486469"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5pPr>
      <a:lvl6pPr marL="670568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6pPr>
      <a:lvl7pPr marL="7924899"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7pPr>
      <a:lvl8pPr marL="914411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8pPr>
      <a:lvl9pPr marL="10363330"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9pPr>
    </p:bodyStyle>
    <p:otherStyle>
      <a:defPPr>
        <a:defRPr lang="en-US"/>
      </a:defPPr>
      <a:lvl1pPr marL="0" algn="l" defTabSz="2438430" rtl="0" eaLnBrk="1" latinLnBrk="0" hangingPunct="1">
        <a:defRPr sz="4800" kern="1200">
          <a:solidFill>
            <a:schemeClr val="tx1"/>
          </a:solidFill>
          <a:latin typeface="+mn-lt"/>
          <a:ea typeface="+mn-ea"/>
          <a:cs typeface="+mn-cs"/>
        </a:defRPr>
      </a:lvl1pPr>
      <a:lvl2pPr marL="1219215" algn="l" defTabSz="2438430" rtl="0" eaLnBrk="1" latinLnBrk="0" hangingPunct="1">
        <a:defRPr sz="4800" kern="1200">
          <a:solidFill>
            <a:schemeClr val="tx1"/>
          </a:solidFill>
          <a:latin typeface="+mn-lt"/>
          <a:ea typeface="+mn-ea"/>
          <a:cs typeface="+mn-cs"/>
        </a:defRPr>
      </a:lvl2pPr>
      <a:lvl3pPr marL="2438430" algn="l" defTabSz="2438430" rtl="0" eaLnBrk="1" latinLnBrk="0" hangingPunct="1">
        <a:defRPr sz="4800" kern="1200">
          <a:solidFill>
            <a:schemeClr val="tx1"/>
          </a:solidFill>
          <a:latin typeface="+mn-lt"/>
          <a:ea typeface="+mn-ea"/>
          <a:cs typeface="+mn-cs"/>
        </a:defRPr>
      </a:lvl3pPr>
      <a:lvl4pPr marL="3657646" algn="l" defTabSz="2438430" rtl="0" eaLnBrk="1" latinLnBrk="0" hangingPunct="1">
        <a:defRPr sz="4800" kern="1200">
          <a:solidFill>
            <a:schemeClr val="tx1"/>
          </a:solidFill>
          <a:latin typeface="+mn-lt"/>
          <a:ea typeface="+mn-ea"/>
          <a:cs typeface="+mn-cs"/>
        </a:defRPr>
      </a:lvl4pPr>
      <a:lvl5pPr marL="4876861" algn="l" defTabSz="2438430" rtl="0" eaLnBrk="1" latinLnBrk="0" hangingPunct="1">
        <a:defRPr sz="4800" kern="1200">
          <a:solidFill>
            <a:schemeClr val="tx1"/>
          </a:solidFill>
          <a:latin typeface="+mn-lt"/>
          <a:ea typeface="+mn-ea"/>
          <a:cs typeface="+mn-cs"/>
        </a:defRPr>
      </a:lvl5pPr>
      <a:lvl6pPr marL="6096076" algn="l" defTabSz="2438430" rtl="0" eaLnBrk="1" latinLnBrk="0" hangingPunct="1">
        <a:defRPr sz="4800" kern="1200">
          <a:solidFill>
            <a:schemeClr val="tx1"/>
          </a:solidFill>
          <a:latin typeface="+mn-lt"/>
          <a:ea typeface="+mn-ea"/>
          <a:cs typeface="+mn-cs"/>
        </a:defRPr>
      </a:lvl6pPr>
      <a:lvl7pPr marL="7315291" algn="l" defTabSz="2438430" rtl="0" eaLnBrk="1" latinLnBrk="0" hangingPunct="1">
        <a:defRPr sz="4800" kern="1200">
          <a:solidFill>
            <a:schemeClr val="tx1"/>
          </a:solidFill>
          <a:latin typeface="+mn-lt"/>
          <a:ea typeface="+mn-ea"/>
          <a:cs typeface="+mn-cs"/>
        </a:defRPr>
      </a:lvl7pPr>
      <a:lvl8pPr marL="8534507" algn="l" defTabSz="2438430" rtl="0" eaLnBrk="1" latinLnBrk="0" hangingPunct="1">
        <a:defRPr sz="4800" kern="1200">
          <a:solidFill>
            <a:schemeClr val="tx1"/>
          </a:solidFill>
          <a:latin typeface="+mn-lt"/>
          <a:ea typeface="+mn-ea"/>
          <a:cs typeface="+mn-cs"/>
        </a:defRPr>
      </a:lvl8pPr>
      <a:lvl9pPr marL="9753722" algn="l" defTabSz="2438430" rtl="0" eaLnBrk="1" latinLnBrk="0" hangingPunct="1">
        <a:defRPr sz="4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0">
          <p15:clr>
            <a:srgbClr val="F26B43"/>
          </p15:clr>
        </p15:guide>
        <p15:guide id="2" pos="10240">
          <p15:clr>
            <a:srgbClr val="F26B43"/>
          </p15:clr>
        </p15:guide>
        <p15:guide id="3" orient="horz" pos="498">
          <p15:clr>
            <a:srgbClr val="F26B43"/>
          </p15:clr>
        </p15:guide>
        <p15:guide id="4" orient="horz" pos="11022">
          <p15:clr>
            <a:srgbClr val="F26B43"/>
          </p15:clr>
        </p15:guide>
        <p15:guide id="5" pos="510">
          <p15:clr>
            <a:srgbClr val="F26B43"/>
          </p15:clr>
        </p15:guide>
        <p15:guide id="6" pos="1997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6F9446-DA41-8E41-8A05-59CF17E6341D}"/>
              </a:ext>
            </a:extLst>
          </p:cNvPr>
          <p:cNvSpPr>
            <a:spLocks noGrp="1"/>
          </p:cNvSpPr>
          <p:nvPr>
            <p:ph type="title"/>
          </p:nvPr>
        </p:nvSpPr>
        <p:spPr>
          <a:xfrm>
            <a:off x="890494" y="855131"/>
            <a:ext cx="28041600" cy="2522399"/>
          </a:xfrm>
          <a:prstGeom prst="rect">
            <a:avLst/>
          </a:prstGeom>
        </p:spPr>
        <p:txBody>
          <a:bodyPr vert="horz" lIns="0" tIns="0" rIns="0" bIns="180000" rtlCol="0" anchor="t" anchorCtr="0">
            <a:spAutoFit/>
          </a:bodyPr>
          <a:lstStyle/>
          <a:p>
            <a:r>
              <a:rPr lang="en-GB"/>
              <a:t>Click to edit Master title style</a:t>
            </a:r>
          </a:p>
        </p:txBody>
      </p:sp>
      <p:sp>
        <p:nvSpPr>
          <p:cNvPr id="3" name="Text Placeholder 2">
            <a:extLst>
              <a:ext uri="{FF2B5EF4-FFF2-40B4-BE49-F238E27FC236}">
                <a16:creationId xmlns:a16="http://schemas.microsoft.com/office/drawing/2014/main" id="{351C83FB-F72A-E6E0-5315-F79F6927ADE9}"/>
              </a:ext>
            </a:extLst>
          </p:cNvPr>
          <p:cNvSpPr>
            <a:spLocks noGrp="1"/>
          </p:cNvSpPr>
          <p:nvPr>
            <p:ph type="body" idx="1"/>
          </p:nvPr>
        </p:nvSpPr>
        <p:spPr>
          <a:xfrm>
            <a:off x="2235200" y="4868333"/>
            <a:ext cx="28041600" cy="1160356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569636448"/>
      </p:ext>
    </p:extLst>
  </p:cSld>
  <p:clrMap bg1="lt1" tx1="dk1" bg2="lt2" tx2="dk2" accent1="accent1" accent2="accent2" accent3="accent3" accent4="accent4" accent5="accent5" accent6="accent6" hlink="hlink" folHlink="folHlink"/>
  <p:sldLayoutIdLst>
    <p:sldLayoutId id="2147483945" r:id="rId1"/>
    <p:sldLayoutId id="2147483946" r:id="rId2"/>
    <p:sldLayoutId id="2147483947" r:id="rId3"/>
    <p:sldLayoutId id="2147483948" r:id="rId4"/>
    <p:sldLayoutId id="2147483949" r:id="rId5"/>
    <p:sldLayoutId id="2147483950" r:id="rId6"/>
    <p:sldLayoutId id="2147483951" r:id="rId7"/>
    <p:sldLayoutId id="2147483952" r:id="rId8"/>
    <p:sldLayoutId id="2147483953" r:id="rId9"/>
    <p:sldLayoutId id="2147483954" r:id="rId10"/>
    <p:sldLayoutId id="2147483955" r:id="rId11"/>
    <p:sldLayoutId id="2147483956" r:id="rId12"/>
    <p:sldLayoutId id="2147483957" r:id="rId13"/>
    <p:sldLayoutId id="2147483958" r:id="rId14"/>
    <p:sldLayoutId id="2147483959" r:id="rId15"/>
    <p:sldLayoutId id="2147483960" r:id="rId16"/>
    <p:sldLayoutId id="2147483961" r:id="rId17"/>
    <p:sldLayoutId id="2147483962" r:id="rId18"/>
    <p:sldLayoutId id="2147483963" r:id="rId19"/>
    <p:sldLayoutId id="2147483964" r:id="rId20"/>
    <p:sldLayoutId id="2147483965" r:id="rId21"/>
    <p:sldLayoutId id="2147484077" r:id="rId22"/>
    <p:sldLayoutId id="2147483966" r:id="rId23"/>
    <p:sldLayoutId id="2147483967" r:id="rId24"/>
    <p:sldLayoutId id="2147483968" r:id="rId25"/>
    <p:sldLayoutId id="2147483969" r:id="rId26"/>
    <p:sldLayoutId id="2147483970" r:id="rId27"/>
    <p:sldLayoutId id="2147483971" r:id="rId28"/>
    <p:sldLayoutId id="2147483972" r:id="rId29"/>
    <p:sldLayoutId id="2147484067" r:id="rId30"/>
    <p:sldLayoutId id="2147484087" r:id="rId31"/>
    <p:sldLayoutId id="2147484104" r:id="rId32"/>
    <p:sldLayoutId id="2147484105" r:id="rId33"/>
    <p:sldLayoutId id="2147484117" r:id="rId34"/>
    <p:sldLayoutId id="2147484169" r:id="rId35"/>
    <p:sldLayoutId id="2147484170" r:id="rId36"/>
    <p:sldLayoutId id="2147484171" r:id="rId37"/>
    <p:sldLayoutId id="2147484172" r:id="rId38"/>
    <p:sldLayoutId id="2147484173" r:id="rId39"/>
    <p:sldLayoutId id="2147484174" r:id="rId40"/>
    <p:sldLayoutId id="2147484175" r:id="rId41"/>
  </p:sldLayoutIdLst>
  <p:txStyles>
    <p:titleStyle>
      <a:lvl1pPr algn="l" defTabSz="2438430" rtl="0" eaLnBrk="1" latinLnBrk="0" hangingPunct="1">
        <a:lnSpc>
          <a:spcPct val="90000"/>
        </a:lnSpc>
        <a:spcBef>
          <a:spcPct val="0"/>
        </a:spcBef>
        <a:buNone/>
        <a:defRPr sz="16900" b="1" i="0" kern="1200">
          <a:solidFill>
            <a:srgbClr val="0E2432"/>
          </a:solidFill>
          <a:latin typeface="Apricus Black" pitchFamily="2" charset="0"/>
          <a:ea typeface="+mj-ea"/>
          <a:cs typeface="+mj-cs"/>
        </a:defRPr>
      </a:lvl1pPr>
    </p:titleStyle>
    <p:bodyStyle>
      <a:lvl1pPr marL="609608" indent="-609608" algn="l" defTabSz="2438430" rtl="0" eaLnBrk="1" latinLnBrk="0" hangingPunct="1">
        <a:lnSpc>
          <a:spcPct val="90000"/>
        </a:lnSpc>
        <a:spcBef>
          <a:spcPts val="2667"/>
        </a:spcBef>
        <a:buFont typeface="Arial" panose="020B0604020202020204" pitchFamily="34" charset="0"/>
        <a:buChar char="•"/>
        <a:defRPr sz="7467"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1pPr>
      <a:lvl2pPr marL="1828823" indent="-609608" algn="l" defTabSz="2438430" rtl="0" eaLnBrk="1" latinLnBrk="0" hangingPunct="1">
        <a:lnSpc>
          <a:spcPct val="90000"/>
        </a:lnSpc>
        <a:spcBef>
          <a:spcPts val="1333"/>
        </a:spcBef>
        <a:buFont typeface="Arial" panose="020B0604020202020204" pitchFamily="34" charset="0"/>
        <a:buChar char="•"/>
        <a:defRPr sz="64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2pPr>
      <a:lvl3pPr marL="3048038" indent="-609608" algn="l" defTabSz="2438430" rtl="0" eaLnBrk="1" latinLnBrk="0" hangingPunct="1">
        <a:lnSpc>
          <a:spcPct val="90000"/>
        </a:lnSpc>
        <a:spcBef>
          <a:spcPts val="1333"/>
        </a:spcBef>
        <a:buFont typeface="Arial" panose="020B0604020202020204" pitchFamily="34" charset="0"/>
        <a:buChar char="•"/>
        <a:defRPr sz="5333"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3pPr>
      <a:lvl4pPr marL="4267253"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4pPr>
      <a:lvl5pPr marL="5486469"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5pPr>
      <a:lvl6pPr marL="670568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6pPr>
      <a:lvl7pPr marL="7924899"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7pPr>
      <a:lvl8pPr marL="914411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8pPr>
      <a:lvl9pPr marL="10363330"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9pPr>
    </p:bodyStyle>
    <p:otherStyle>
      <a:defPPr>
        <a:defRPr lang="en-US"/>
      </a:defPPr>
      <a:lvl1pPr marL="0" algn="l" defTabSz="2438430" rtl="0" eaLnBrk="1" latinLnBrk="0" hangingPunct="1">
        <a:defRPr sz="4800" kern="1200">
          <a:solidFill>
            <a:schemeClr val="tx1"/>
          </a:solidFill>
          <a:latin typeface="+mn-lt"/>
          <a:ea typeface="+mn-ea"/>
          <a:cs typeface="+mn-cs"/>
        </a:defRPr>
      </a:lvl1pPr>
      <a:lvl2pPr marL="1219215" algn="l" defTabSz="2438430" rtl="0" eaLnBrk="1" latinLnBrk="0" hangingPunct="1">
        <a:defRPr sz="4800" kern="1200">
          <a:solidFill>
            <a:schemeClr val="tx1"/>
          </a:solidFill>
          <a:latin typeface="+mn-lt"/>
          <a:ea typeface="+mn-ea"/>
          <a:cs typeface="+mn-cs"/>
        </a:defRPr>
      </a:lvl2pPr>
      <a:lvl3pPr marL="2438430" algn="l" defTabSz="2438430" rtl="0" eaLnBrk="1" latinLnBrk="0" hangingPunct="1">
        <a:defRPr sz="4800" kern="1200">
          <a:solidFill>
            <a:schemeClr val="tx1"/>
          </a:solidFill>
          <a:latin typeface="+mn-lt"/>
          <a:ea typeface="+mn-ea"/>
          <a:cs typeface="+mn-cs"/>
        </a:defRPr>
      </a:lvl3pPr>
      <a:lvl4pPr marL="3657646" algn="l" defTabSz="2438430" rtl="0" eaLnBrk="1" latinLnBrk="0" hangingPunct="1">
        <a:defRPr sz="4800" kern="1200">
          <a:solidFill>
            <a:schemeClr val="tx1"/>
          </a:solidFill>
          <a:latin typeface="+mn-lt"/>
          <a:ea typeface="+mn-ea"/>
          <a:cs typeface="+mn-cs"/>
        </a:defRPr>
      </a:lvl4pPr>
      <a:lvl5pPr marL="4876861" algn="l" defTabSz="2438430" rtl="0" eaLnBrk="1" latinLnBrk="0" hangingPunct="1">
        <a:defRPr sz="4800" kern="1200">
          <a:solidFill>
            <a:schemeClr val="tx1"/>
          </a:solidFill>
          <a:latin typeface="+mn-lt"/>
          <a:ea typeface="+mn-ea"/>
          <a:cs typeface="+mn-cs"/>
        </a:defRPr>
      </a:lvl5pPr>
      <a:lvl6pPr marL="6096076" algn="l" defTabSz="2438430" rtl="0" eaLnBrk="1" latinLnBrk="0" hangingPunct="1">
        <a:defRPr sz="4800" kern="1200">
          <a:solidFill>
            <a:schemeClr val="tx1"/>
          </a:solidFill>
          <a:latin typeface="+mn-lt"/>
          <a:ea typeface="+mn-ea"/>
          <a:cs typeface="+mn-cs"/>
        </a:defRPr>
      </a:lvl6pPr>
      <a:lvl7pPr marL="7315291" algn="l" defTabSz="2438430" rtl="0" eaLnBrk="1" latinLnBrk="0" hangingPunct="1">
        <a:defRPr sz="4800" kern="1200">
          <a:solidFill>
            <a:schemeClr val="tx1"/>
          </a:solidFill>
          <a:latin typeface="+mn-lt"/>
          <a:ea typeface="+mn-ea"/>
          <a:cs typeface="+mn-cs"/>
        </a:defRPr>
      </a:lvl7pPr>
      <a:lvl8pPr marL="8534507" algn="l" defTabSz="2438430" rtl="0" eaLnBrk="1" latinLnBrk="0" hangingPunct="1">
        <a:defRPr sz="4800" kern="1200">
          <a:solidFill>
            <a:schemeClr val="tx1"/>
          </a:solidFill>
          <a:latin typeface="+mn-lt"/>
          <a:ea typeface="+mn-ea"/>
          <a:cs typeface="+mn-cs"/>
        </a:defRPr>
      </a:lvl8pPr>
      <a:lvl9pPr marL="9753722" algn="l" defTabSz="2438430" rtl="0" eaLnBrk="1" latinLnBrk="0" hangingPunct="1">
        <a:defRPr sz="4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0">
          <p15:clr>
            <a:srgbClr val="F26B43"/>
          </p15:clr>
        </p15:guide>
        <p15:guide id="2" pos="10240">
          <p15:clr>
            <a:srgbClr val="F26B43"/>
          </p15:clr>
        </p15:guide>
        <p15:guide id="3" orient="horz" pos="498">
          <p15:clr>
            <a:srgbClr val="F26B43"/>
          </p15:clr>
        </p15:guide>
        <p15:guide id="4" orient="horz" pos="11022">
          <p15:clr>
            <a:srgbClr val="F26B43"/>
          </p15:clr>
        </p15:guide>
        <p15:guide id="5" pos="510">
          <p15:clr>
            <a:srgbClr val="F26B43"/>
          </p15:clr>
        </p15:guide>
        <p15:guide id="6" pos="1997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6F9446-DA41-8E41-8A05-59CF17E6341D}"/>
              </a:ext>
            </a:extLst>
          </p:cNvPr>
          <p:cNvSpPr>
            <a:spLocks noGrp="1"/>
          </p:cNvSpPr>
          <p:nvPr>
            <p:ph type="title"/>
          </p:nvPr>
        </p:nvSpPr>
        <p:spPr>
          <a:xfrm>
            <a:off x="890494" y="855131"/>
            <a:ext cx="28041600" cy="2522399"/>
          </a:xfrm>
          <a:prstGeom prst="rect">
            <a:avLst/>
          </a:prstGeom>
        </p:spPr>
        <p:txBody>
          <a:bodyPr vert="horz" lIns="0" tIns="0" rIns="0" bIns="180000" rtlCol="0" anchor="t" anchorCtr="0">
            <a:spAutoFit/>
          </a:bodyPr>
          <a:lstStyle/>
          <a:p>
            <a:r>
              <a:rPr lang="en-GB"/>
              <a:t>Click to edit Master title style</a:t>
            </a:r>
          </a:p>
        </p:txBody>
      </p:sp>
      <p:sp>
        <p:nvSpPr>
          <p:cNvPr id="3" name="Text Placeholder 2">
            <a:extLst>
              <a:ext uri="{FF2B5EF4-FFF2-40B4-BE49-F238E27FC236}">
                <a16:creationId xmlns:a16="http://schemas.microsoft.com/office/drawing/2014/main" id="{351C83FB-F72A-E6E0-5315-F79F6927ADE9}"/>
              </a:ext>
            </a:extLst>
          </p:cNvPr>
          <p:cNvSpPr>
            <a:spLocks noGrp="1"/>
          </p:cNvSpPr>
          <p:nvPr>
            <p:ph type="body" idx="1"/>
          </p:nvPr>
        </p:nvSpPr>
        <p:spPr>
          <a:xfrm>
            <a:off x="2235200" y="4868333"/>
            <a:ext cx="28041600" cy="1160356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421962029"/>
      </p:ext>
    </p:extLst>
  </p:cSld>
  <p:clrMap bg1="lt1" tx1="dk1" bg2="lt2" tx2="dk2" accent1="accent1" accent2="accent2" accent3="accent3" accent4="accent4" accent5="accent5" accent6="accent6" hlink="hlink" folHlink="folHlink"/>
  <p:sldLayoutIdLst>
    <p:sldLayoutId id="2147483974" r:id="rId1"/>
    <p:sldLayoutId id="2147483975" r:id="rId2"/>
    <p:sldLayoutId id="2147483976" r:id="rId3"/>
    <p:sldLayoutId id="2147483977" r:id="rId4"/>
    <p:sldLayoutId id="2147483978" r:id="rId5"/>
    <p:sldLayoutId id="2147483979" r:id="rId6"/>
    <p:sldLayoutId id="2147483980" r:id="rId7"/>
    <p:sldLayoutId id="2147483981" r:id="rId8"/>
    <p:sldLayoutId id="2147483982" r:id="rId9"/>
    <p:sldLayoutId id="2147483983" r:id="rId10"/>
    <p:sldLayoutId id="2147483984" r:id="rId11"/>
    <p:sldLayoutId id="2147483985" r:id="rId12"/>
    <p:sldLayoutId id="2147483986" r:id="rId13"/>
    <p:sldLayoutId id="2147483987" r:id="rId14"/>
    <p:sldLayoutId id="2147483988" r:id="rId15"/>
    <p:sldLayoutId id="2147483989" r:id="rId16"/>
    <p:sldLayoutId id="2147483990" r:id="rId17"/>
    <p:sldLayoutId id="2147483991" r:id="rId18"/>
    <p:sldLayoutId id="2147483992" r:id="rId19"/>
    <p:sldLayoutId id="2147483993" r:id="rId20"/>
    <p:sldLayoutId id="2147483994" r:id="rId21"/>
    <p:sldLayoutId id="2147484078" r:id="rId22"/>
    <p:sldLayoutId id="2147483995" r:id="rId23"/>
    <p:sldLayoutId id="2147483996" r:id="rId24"/>
    <p:sldLayoutId id="2147483997" r:id="rId25"/>
    <p:sldLayoutId id="2147483998" r:id="rId26"/>
    <p:sldLayoutId id="2147483999" r:id="rId27"/>
    <p:sldLayoutId id="2147484000" r:id="rId28"/>
    <p:sldLayoutId id="2147484001" r:id="rId29"/>
    <p:sldLayoutId id="2147484068" r:id="rId30"/>
    <p:sldLayoutId id="2147484088" r:id="rId31"/>
    <p:sldLayoutId id="2147484106" r:id="rId32"/>
    <p:sldLayoutId id="2147484107" r:id="rId33"/>
    <p:sldLayoutId id="2147484118" r:id="rId34"/>
    <p:sldLayoutId id="2147484176" r:id="rId35"/>
    <p:sldLayoutId id="2147484177" r:id="rId36"/>
    <p:sldLayoutId id="2147484178" r:id="rId37"/>
    <p:sldLayoutId id="2147484179" r:id="rId38"/>
    <p:sldLayoutId id="2147484180" r:id="rId39"/>
    <p:sldLayoutId id="2147484181" r:id="rId40"/>
    <p:sldLayoutId id="2147484182" r:id="rId41"/>
  </p:sldLayoutIdLst>
  <p:txStyles>
    <p:titleStyle>
      <a:lvl1pPr algn="l" defTabSz="2438430" rtl="0" eaLnBrk="1" latinLnBrk="0" hangingPunct="1">
        <a:lnSpc>
          <a:spcPct val="90000"/>
        </a:lnSpc>
        <a:spcBef>
          <a:spcPct val="0"/>
        </a:spcBef>
        <a:buNone/>
        <a:defRPr sz="16900" b="1" i="0" kern="1200">
          <a:solidFill>
            <a:srgbClr val="0E2432"/>
          </a:solidFill>
          <a:latin typeface="Apricus Black" pitchFamily="2" charset="0"/>
          <a:ea typeface="+mj-ea"/>
          <a:cs typeface="+mj-cs"/>
        </a:defRPr>
      </a:lvl1pPr>
    </p:titleStyle>
    <p:bodyStyle>
      <a:lvl1pPr marL="609608" indent="-609608" algn="l" defTabSz="2438430" rtl="0" eaLnBrk="1" latinLnBrk="0" hangingPunct="1">
        <a:lnSpc>
          <a:spcPct val="90000"/>
        </a:lnSpc>
        <a:spcBef>
          <a:spcPts val="2667"/>
        </a:spcBef>
        <a:buFont typeface="Arial" panose="020B0604020202020204" pitchFamily="34" charset="0"/>
        <a:buChar char="•"/>
        <a:defRPr sz="7467"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1pPr>
      <a:lvl2pPr marL="1828823" indent="-609608" algn="l" defTabSz="2438430" rtl="0" eaLnBrk="1" latinLnBrk="0" hangingPunct="1">
        <a:lnSpc>
          <a:spcPct val="90000"/>
        </a:lnSpc>
        <a:spcBef>
          <a:spcPts val="1333"/>
        </a:spcBef>
        <a:buFont typeface="Arial" panose="020B0604020202020204" pitchFamily="34" charset="0"/>
        <a:buChar char="•"/>
        <a:defRPr sz="64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2pPr>
      <a:lvl3pPr marL="3048038" indent="-609608" algn="l" defTabSz="2438430" rtl="0" eaLnBrk="1" latinLnBrk="0" hangingPunct="1">
        <a:lnSpc>
          <a:spcPct val="90000"/>
        </a:lnSpc>
        <a:spcBef>
          <a:spcPts val="1333"/>
        </a:spcBef>
        <a:buFont typeface="Arial" panose="020B0604020202020204" pitchFamily="34" charset="0"/>
        <a:buChar char="•"/>
        <a:defRPr sz="5333"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3pPr>
      <a:lvl4pPr marL="4267253"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4pPr>
      <a:lvl5pPr marL="5486469"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5pPr>
      <a:lvl6pPr marL="670568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6pPr>
      <a:lvl7pPr marL="7924899"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7pPr>
      <a:lvl8pPr marL="914411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8pPr>
      <a:lvl9pPr marL="10363330"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9pPr>
    </p:bodyStyle>
    <p:otherStyle>
      <a:defPPr>
        <a:defRPr lang="en-US"/>
      </a:defPPr>
      <a:lvl1pPr marL="0" algn="l" defTabSz="2438430" rtl="0" eaLnBrk="1" latinLnBrk="0" hangingPunct="1">
        <a:defRPr sz="4800" kern="1200">
          <a:solidFill>
            <a:schemeClr val="tx1"/>
          </a:solidFill>
          <a:latin typeface="+mn-lt"/>
          <a:ea typeface="+mn-ea"/>
          <a:cs typeface="+mn-cs"/>
        </a:defRPr>
      </a:lvl1pPr>
      <a:lvl2pPr marL="1219215" algn="l" defTabSz="2438430" rtl="0" eaLnBrk="1" latinLnBrk="0" hangingPunct="1">
        <a:defRPr sz="4800" kern="1200">
          <a:solidFill>
            <a:schemeClr val="tx1"/>
          </a:solidFill>
          <a:latin typeface="+mn-lt"/>
          <a:ea typeface="+mn-ea"/>
          <a:cs typeface="+mn-cs"/>
        </a:defRPr>
      </a:lvl2pPr>
      <a:lvl3pPr marL="2438430" algn="l" defTabSz="2438430" rtl="0" eaLnBrk="1" latinLnBrk="0" hangingPunct="1">
        <a:defRPr sz="4800" kern="1200">
          <a:solidFill>
            <a:schemeClr val="tx1"/>
          </a:solidFill>
          <a:latin typeface="+mn-lt"/>
          <a:ea typeface="+mn-ea"/>
          <a:cs typeface="+mn-cs"/>
        </a:defRPr>
      </a:lvl3pPr>
      <a:lvl4pPr marL="3657646" algn="l" defTabSz="2438430" rtl="0" eaLnBrk="1" latinLnBrk="0" hangingPunct="1">
        <a:defRPr sz="4800" kern="1200">
          <a:solidFill>
            <a:schemeClr val="tx1"/>
          </a:solidFill>
          <a:latin typeface="+mn-lt"/>
          <a:ea typeface="+mn-ea"/>
          <a:cs typeface="+mn-cs"/>
        </a:defRPr>
      </a:lvl4pPr>
      <a:lvl5pPr marL="4876861" algn="l" defTabSz="2438430" rtl="0" eaLnBrk="1" latinLnBrk="0" hangingPunct="1">
        <a:defRPr sz="4800" kern="1200">
          <a:solidFill>
            <a:schemeClr val="tx1"/>
          </a:solidFill>
          <a:latin typeface="+mn-lt"/>
          <a:ea typeface="+mn-ea"/>
          <a:cs typeface="+mn-cs"/>
        </a:defRPr>
      </a:lvl5pPr>
      <a:lvl6pPr marL="6096076" algn="l" defTabSz="2438430" rtl="0" eaLnBrk="1" latinLnBrk="0" hangingPunct="1">
        <a:defRPr sz="4800" kern="1200">
          <a:solidFill>
            <a:schemeClr val="tx1"/>
          </a:solidFill>
          <a:latin typeface="+mn-lt"/>
          <a:ea typeface="+mn-ea"/>
          <a:cs typeface="+mn-cs"/>
        </a:defRPr>
      </a:lvl6pPr>
      <a:lvl7pPr marL="7315291" algn="l" defTabSz="2438430" rtl="0" eaLnBrk="1" latinLnBrk="0" hangingPunct="1">
        <a:defRPr sz="4800" kern="1200">
          <a:solidFill>
            <a:schemeClr val="tx1"/>
          </a:solidFill>
          <a:latin typeface="+mn-lt"/>
          <a:ea typeface="+mn-ea"/>
          <a:cs typeface="+mn-cs"/>
        </a:defRPr>
      </a:lvl7pPr>
      <a:lvl8pPr marL="8534507" algn="l" defTabSz="2438430" rtl="0" eaLnBrk="1" latinLnBrk="0" hangingPunct="1">
        <a:defRPr sz="4800" kern="1200">
          <a:solidFill>
            <a:schemeClr val="tx1"/>
          </a:solidFill>
          <a:latin typeface="+mn-lt"/>
          <a:ea typeface="+mn-ea"/>
          <a:cs typeface="+mn-cs"/>
        </a:defRPr>
      </a:lvl8pPr>
      <a:lvl9pPr marL="9753722" algn="l" defTabSz="2438430" rtl="0" eaLnBrk="1" latinLnBrk="0" hangingPunct="1">
        <a:defRPr sz="4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0">
          <p15:clr>
            <a:srgbClr val="F26B43"/>
          </p15:clr>
        </p15:guide>
        <p15:guide id="2" pos="10240">
          <p15:clr>
            <a:srgbClr val="F26B43"/>
          </p15:clr>
        </p15:guide>
        <p15:guide id="3" orient="horz" pos="498">
          <p15:clr>
            <a:srgbClr val="F26B43"/>
          </p15:clr>
        </p15:guide>
        <p15:guide id="4" orient="horz" pos="11022">
          <p15:clr>
            <a:srgbClr val="F26B43"/>
          </p15:clr>
        </p15:guide>
        <p15:guide id="5" pos="510">
          <p15:clr>
            <a:srgbClr val="F26B43"/>
          </p15:clr>
        </p15:guide>
        <p15:guide id="6" pos="1997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6F9446-DA41-8E41-8A05-59CF17E6341D}"/>
              </a:ext>
            </a:extLst>
          </p:cNvPr>
          <p:cNvSpPr>
            <a:spLocks noGrp="1"/>
          </p:cNvSpPr>
          <p:nvPr>
            <p:ph type="title"/>
          </p:nvPr>
        </p:nvSpPr>
        <p:spPr>
          <a:xfrm>
            <a:off x="890494" y="855131"/>
            <a:ext cx="28041600" cy="2522399"/>
          </a:xfrm>
          <a:prstGeom prst="rect">
            <a:avLst/>
          </a:prstGeom>
        </p:spPr>
        <p:txBody>
          <a:bodyPr vert="horz" lIns="0" tIns="0" rIns="0" bIns="180000" rtlCol="0" anchor="t" anchorCtr="0">
            <a:spAutoFit/>
          </a:bodyPr>
          <a:lstStyle/>
          <a:p>
            <a:r>
              <a:rPr lang="en-GB"/>
              <a:t>Click to edit Master title style</a:t>
            </a:r>
          </a:p>
        </p:txBody>
      </p:sp>
      <p:sp>
        <p:nvSpPr>
          <p:cNvPr id="3" name="Text Placeholder 2">
            <a:extLst>
              <a:ext uri="{FF2B5EF4-FFF2-40B4-BE49-F238E27FC236}">
                <a16:creationId xmlns:a16="http://schemas.microsoft.com/office/drawing/2014/main" id="{351C83FB-F72A-E6E0-5315-F79F6927ADE9}"/>
              </a:ext>
            </a:extLst>
          </p:cNvPr>
          <p:cNvSpPr>
            <a:spLocks noGrp="1"/>
          </p:cNvSpPr>
          <p:nvPr>
            <p:ph type="body" idx="1"/>
          </p:nvPr>
        </p:nvSpPr>
        <p:spPr>
          <a:xfrm>
            <a:off x="2235200" y="4868333"/>
            <a:ext cx="28041600" cy="1160356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07492315"/>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 id="2147484020" r:id="rId18"/>
    <p:sldLayoutId id="2147484021" r:id="rId19"/>
    <p:sldLayoutId id="2147484022" r:id="rId20"/>
    <p:sldLayoutId id="2147484023" r:id="rId21"/>
    <p:sldLayoutId id="2147484079" r:id="rId22"/>
    <p:sldLayoutId id="2147484024" r:id="rId23"/>
    <p:sldLayoutId id="2147484025" r:id="rId24"/>
    <p:sldLayoutId id="2147484026" r:id="rId25"/>
    <p:sldLayoutId id="2147484027" r:id="rId26"/>
    <p:sldLayoutId id="2147484028" r:id="rId27"/>
    <p:sldLayoutId id="2147484029" r:id="rId28"/>
    <p:sldLayoutId id="2147484030" r:id="rId29"/>
    <p:sldLayoutId id="2147484069" r:id="rId30"/>
    <p:sldLayoutId id="2147484089" r:id="rId31"/>
    <p:sldLayoutId id="2147484108" r:id="rId32"/>
    <p:sldLayoutId id="2147484109" r:id="rId33"/>
    <p:sldLayoutId id="2147484119" r:id="rId34"/>
    <p:sldLayoutId id="2147484183" r:id="rId35"/>
    <p:sldLayoutId id="2147484184" r:id="rId36"/>
    <p:sldLayoutId id="2147484185" r:id="rId37"/>
    <p:sldLayoutId id="2147484186" r:id="rId38"/>
    <p:sldLayoutId id="2147484187" r:id="rId39"/>
    <p:sldLayoutId id="2147484188" r:id="rId40"/>
    <p:sldLayoutId id="2147484189" r:id="rId41"/>
  </p:sldLayoutIdLst>
  <p:txStyles>
    <p:titleStyle>
      <a:lvl1pPr algn="l" defTabSz="2438430" rtl="0" eaLnBrk="1" latinLnBrk="0" hangingPunct="1">
        <a:lnSpc>
          <a:spcPct val="90000"/>
        </a:lnSpc>
        <a:spcBef>
          <a:spcPct val="0"/>
        </a:spcBef>
        <a:buNone/>
        <a:defRPr sz="16900" b="1" i="0" kern="1200">
          <a:solidFill>
            <a:srgbClr val="0E2432"/>
          </a:solidFill>
          <a:latin typeface="Apricus Black" pitchFamily="2" charset="0"/>
          <a:ea typeface="+mj-ea"/>
          <a:cs typeface="+mj-cs"/>
        </a:defRPr>
      </a:lvl1pPr>
    </p:titleStyle>
    <p:bodyStyle>
      <a:lvl1pPr marL="609608" indent="-609608" algn="l" defTabSz="2438430" rtl="0" eaLnBrk="1" latinLnBrk="0" hangingPunct="1">
        <a:lnSpc>
          <a:spcPct val="90000"/>
        </a:lnSpc>
        <a:spcBef>
          <a:spcPts val="2667"/>
        </a:spcBef>
        <a:buFont typeface="Arial" panose="020B0604020202020204" pitchFamily="34" charset="0"/>
        <a:buChar char="•"/>
        <a:defRPr sz="7467"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1pPr>
      <a:lvl2pPr marL="1828823" indent="-609608" algn="l" defTabSz="2438430" rtl="0" eaLnBrk="1" latinLnBrk="0" hangingPunct="1">
        <a:lnSpc>
          <a:spcPct val="90000"/>
        </a:lnSpc>
        <a:spcBef>
          <a:spcPts val="1333"/>
        </a:spcBef>
        <a:buFont typeface="Arial" panose="020B0604020202020204" pitchFamily="34" charset="0"/>
        <a:buChar char="•"/>
        <a:defRPr sz="64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2pPr>
      <a:lvl3pPr marL="3048038" indent="-609608" algn="l" defTabSz="2438430" rtl="0" eaLnBrk="1" latinLnBrk="0" hangingPunct="1">
        <a:lnSpc>
          <a:spcPct val="90000"/>
        </a:lnSpc>
        <a:spcBef>
          <a:spcPts val="1333"/>
        </a:spcBef>
        <a:buFont typeface="Arial" panose="020B0604020202020204" pitchFamily="34" charset="0"/>
        <a:buChar char="•"/>
        <a:defRPr sz="5333"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3pPr>
      <a:lvl4pPr marL="4267253"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4pPr>
      <a:lvl5pPr marL="5486469" indent="-609608" algn="l" defTabSz="2438430" rtl="0" eaLnBrk="1" latinLnBrk="0" hangingPunct="1">
        <a:lnSpc>
          <a:spcPct val="90000"/>
        </a:lnSpc>
        <a:spcBef>
          <a:spcPts val="1333"/>
        </a:spcBef>
        <a:buFont typeface="Arial" panose="020B0604020202020204" pitchFamily="34" charset="0"/>
        <a:buChar char="•"/>
        <a:defRPr sz="4800" b="0" i="0" kern="1200">
          <a:solidFill>
            <a:schemeClr val="bg2">
              <a:lumMod val="25000"/>
            </a:schemeClr>
          </a:solidFill>
          <a:latin typeface="Roboto" panose="02000000000000000000" pitchFamily="2" charset="0"/>
          <a:ea typeface="Roboto" panose="02000000000000000000" pitchFamily="2" charset="0"/>
          <a:cs typeface="Roboto" panose="02000000000000000000" pitchFamily="2" charset="0"/>
        </a:defRPr>
      </a:lvl5pPr>
      <a:lvl6pPr marL="670568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6pPr>
      <a:lvl7pPr marL="7924899"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7pPr>
      <a:lvl8pPr marL="914411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8pPr>
      <a:lvl9pPr marL="10363330"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9pPr>
    </p:bodyStyle>
    <p:otherStyle>
      <a:defPPr>
        <a:defRPr lang="en-US"/>
      </a:defPPr>
      <a:lvl1pPr marL="0" algn="l" defTabSz="2438430" rtl="0" eaLnBrk="1" latinLnBrk="0" hangingPunct="1">
        <a:defRPr sz="4800" kern="1200">
          <a:solidFill>
            <a:schemeClr val="tx1"/>
          </a:solidFill>
          <a:latin typeface="+mn-lt"/>
          <a:ea typeface="+mn-ea"/>
          <a:cs typeface="+mn-cs"/>
        </a:defRPr>
      </a:lvl1pPr>
      <a:lvl2pPr marL="1219215" algn="l" defTabSz="2438430" rtl="0" eaLnBrk="1" latinLnBrk="0" hangingPunct="1">
        <a:defRPr sz="4800" kern="1200">
          <a:solidFill>
            <a:schemeClr val="tx1"/>
          </a:solidFill>
          <a:latin typeface="+mn-lt"/>
          <a:ea typeface="+mn-ea"/>
          <a:cs typeface="+mn-cs"/>
        </a:defRPr>
      </a:lvl2pPr>
      <a:lvl3pPr marL="2438430" algn="l" defTabSz="2438430" rtl="0" eaLnBrk="1" latinLnBrk="0" hangingPunct="1">
        <a:defRPr sz="4800" kern="1200">
          <a:solidFill>
            <a:schemeClr val="tx1"/>
          </a:solidFill>
          <a:latin typeface="+mn-lt"/>
          <a:ea typeface="+mn-ea"/>
          <a:cs typeface="+mn-cs"/>
        </a:defRPr>
      </a:lvl3pPr>
      <a:lvl4pPr marL="3657646" algn="l" defTabSz="2438430" rtl="0" eaLnBrk="1" latinLnBrk="0" hangingPunct="1">
        <a:defRPr sz="4800" kern="1200">
          <a:solidFill>
            <a:schemeClr val="tx1"/>
          </a:solidFill>
          <a:latin typeface="+mn-lt"/>
          <a:ea typeface="+mn-ea"/>
          <a:cs typeface="+mn-cs"/>
        </a:defRPr>
      </a:lvl4pPr>
      <a:lvl5pPr marL="4876861" algn="l" defTabSz="2438430" rtl="0" eaLnBrk="1" latinLnBrk="0" hangingPunct="1">
        <a:defRPr sz="4800" kern="1200">
          <a:solidFill>
            <a:schemeClr val="tx1"/>
          </a:solidFill>
          <a:latin typeface="+mn-lt"/>
          <a:ea typeface="+mn-ea"/>
          <a:cs typeface="+mn-cs"/>
        </a:defRPr>
      </a:lvl5pPr>
      <a:lvl6pPr marL="6096076" algn="l" defTabSz="2438430" rtl="0" eaLnBrk="1" latinLnBrk="0" hangingPunct="1">
        <a:defRPr sz="4800" kern="1200">
          <a:solidFill>
            <a:schemeClr val="tx1"/>
          </a:solidFill>
          <a:latin typeface="+mn-lt"/>
          <a:ea typeface="+mn-ea"/>
          <a:cs typeface="+mn-cs"/>
        </a:defRPr>
      </a:lvl6pPr>
      <a:lvl7pPr marL="7315291" algn="l" defTabSz="2438430" rtl="0" eaLnBrk="1" latinLnBrk="0" hangingPunct="1">
        <a:defRPr sz="4800" kern="1200">
          <a:solidFill>
            <a:schemeClr val="tx1"/>
          </a:solidFill>
          <a:latin typeface="+mn-lt"/>
          <a:ea typeface="+mn-ea"/>
          <a:cs typeface="+mn-cs"/>
        </a:defRPr>
      </a:lvl7pPr>
      <a:lvl8pPr marL="8534507" algn="l" defTabSz="2438430" rtl="0" eaLnBrk="1" latinLnBrk="0" hangingPunct="1">
        <a:defRPr sz="4800" kern="1200">
          <a:solidFill>
            <a:schemeClr val="tx1"/>
          </a:solidFill>
          <a:latin typeface="+mn-lt"/>
          <a:ea typeface="+mn-ea"/>
          <a:cs typeface="+mn-cs"/>
        </a:defRPr>
      </a:lvl8pPr>
      <a:lvl9pPr marL="9753722" algn="l" defTabSz="2438430" rtl="0" eaLnBrk="1" latinLnBrk="0" hangingPunct="1">
        <a:defRPr sz="4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0">
          <p15:clr>
            <a:srgbClr val="F26B43"/>
          </p15:clr>
        </p15:guide>
        <p15:guide id="2" pos="10240">
          <p15:clr>
            <a:srgbClr val="F26B43"/>
          </p15:clr>
        </p15:guide>
        <p15:guide id="3" orient="horz" pos="498">
          <p15:clr>
            <a:srgbClr val="F26B43"/>
          </p15:clr>
        </p15:guide>
        <p15:guide id="4" orient="horz" pos="11022">
          <p15:clr>
            <a:srgbClr val="F26B43"/>
          </p15:clr>
        </p15:guide>
        <p15:guide id="5" pos="510">
          <p15:clr>
            <a:srgbClr val="F26B43"/>
          </p15:clr>
        </p15:guide>
        <p15:guide id="6" pos="1997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2.xml"/></Relationships>
</file>

<file path=ppt/slides/_rels/slide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5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91.xml"/><Relationship Id="rId4" Type="http://schemas.openxmlformats.org/officeDocument/2006/relationships/image" Target="../media/image43.png"/></Relationships>
</file>

<file path=ppt/slides/_rels/slide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32.xml"/></Relationships>
</file>

<file path=ppt/slides/_rels/slide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32.xml"/><Relationship Id="rId4" Type="http://schemas.openxmlformats.org/officeDocument/2006/relationships/image" Target="../media/image48.png"/></Relationships>
</file>

<file path=ppt/slides/_rels/slide1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73.xml"/></Relationships>
</file>

<file path=ppt/slides/_rels/slide1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37.xml"/></Relationships>
</file>

<file path=ppt/slides/_rels/slide1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hyperlink" Target="https://www.ucas.com/clearing-launch" TargetMode="External"/><Relationship Id="rId1" Type="http://schemas.openxmlformats.org/officeDocument/2006/relationships/slideLayout" Target="../slideLayouts/slideLayout337.xml"/></Relationships>
</file>

<file path=ppt/slides/_rels/slide1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49.xml"/><Relationship Id="rId4" Type="http://schemas.openxmlformats.org/officeDocument/2006/relationships/hyperlink" Target="https://www.ucas.com/undergraduate/results-confirmation-and-clearing/results/what-your-application-status-means#:~:text=At%20least%20one%20of%20your,date%20or%20point%20of%20entry."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55.xml"/></Relationships>
</file>

<file path=ppt/slides/_rels/slide2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55.xml"/></Relationships>
</file>

<file path=ppt/slides/_rels/slide2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55.xml"/></Relationships>
</file>

<file path=ppt/slides/_rels/slide2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5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432DBE89-8602-FA41-6EEE-C8B41A44FB55}"/>
              </a:ext>
            </a:extLst>
          </p:cNvPr>
          <p:cNvPicPr>
            <a:picLocks noGrp="1" noChangeAspect="1"/>
          </p:cNvPicPr>
          <p:nvPr>
            <p:ph type="pic" sz="quarter" idx="13"/>
          </p:nvPr>
        </p:nvPicPr>
        <p:blipFill>
          <a:blip r:embed="rId2"/>
          <a:srcRect l="25000" r="25000"/>
          <a:stretch/>
        </p:blipFill>
        <p:spPr/>
      </p:pic>
      <p:sp>
        <p:nvSpPr>
          <p:cNvPr id="3" name="Title 2">
            <a:extLst>
              <a:ext uri="{FF2B5EF4-FFF2-40B4-BE49-F238E27FC236}">
                <a16:creationId xmlns:a16="http://schemas.microsoft.com/office/drawing/2014/main" id="{9A14B715-73A4-41CF-58E1-4EA18EB6E5EA}"/>
              </a:ext>
            </a:extLst>
          </p:cNvPr>
          <p:cNvSpPr>
            <a:spLocks noGrp="1"/>
          </p:cNvSpPr>
          <p:nvPr>
            <p:ph type="ctrTitle"/>
          </p:nvPr>
        </p:nvSpPr>
        <p:spPr>
          <a:xfrm>
            <a:off x="1572083" y="5476853"/>
            <a:ext cx="13225352" cy="4121298"/>
          </a:xfrm>
        </p:spPr>
        <p:txBody>
          <a:bodyPr/>
          <a:lstStyle/>
          <a:p>
            <a:r>
              <a:rPr lang="en-GB">
                <a:latin typeface="Apricus Black"/>
              </a:rPr>
              <a:t>Confirmation and clearing 2025 </a:t>
            </a:r>
          </a:p>
        </p:txBody>
      </p:sp>
      <p:sp>
        <p:nvSpPr>
          <p:cNvPr id="4" name="Subtitle 3">
            <a:extLst>
              <a:ext uri="{FF2B5EF4-FFF2-40B4-BE49-F238E27FC236}">
                <a16:creationId xmlns:a16="http://schemas.microsoft.com/office/drawing/2014/main" id="{BAB0CED6-5D63-2B9B-B5B0-6019E41948A6}"/>
              </a:ext>
            </a:extLst>
          </p:cNvPr>
          <p:cNvSpPr>
            <a:spLocks noGrp="1"/>
          </p:cNvSpPr>
          <p:nvPr>
            <p:ph type="subTitle" idx="1"/>
          </p:nvPr>
        </p:nvSpPr>
        <p:spPr>
          <a:xfrm>
            <a:off x="1572083" y="11265797"/>
            <a:ext cx="13225352" cy="2096504"/>
          </a:xfrm>
        </p:spPr>
        <p:txBody>
          <a:bodyPr/>
          <a:lstStyle/>
          <a:p>
            <a:r>
              <a:rPr lang="en-GB"/>
              <a:t>The student application journey </a:t>
            </a:r>
          </a:p>
          <a:p>
            <a:r>
              <a:rPr lang="en-GB" sz="4000"/>
              <a:t>Last updated 03/04/2025 </a:t>
            </a:r>
          </a:p>
        </p:txBody>
      </p:sp>
      <p:sp>
        <p:nvSpPr>
          <p:cNvPr id="5" name="Text Placeholder 4">
            <a:extLst>
              <a:ext uri="{FF2B5EF4-FFF2-40B4-BE49-F238E27FC236}">
                <a16:creationId xmlns:a16="http://schemas.microsoft.com/office/drawing/2014/main" id="{BB14D808-F1C2-44AF-270D-EEF9B84355B6}"/>
              </a:ext>
            </a:extLst>
          </p:cNvPr>
          <p:cNvSpPr>
            <a:spLocks noGrp="1"/>
          </p:cNvSpPr>
          <p:nvPr>
            <p:ph type="body" sz="quarter" idx="10"/>
          </p:nvPr>
        </p:nvSpPr>
        <p:spPr/>
        <p:txBody>
          <a:bodyPr/>
          <a:lstStyle/>
          <a:p>
            <a:r>
              <a:rPr lang="en-GB"/>
              <a:t>Public </a:t>
            </a:r>
          </a:p>
        </p:txBody>
      </p:sp>
    </p:spTree>
    <p:extLst>
      <p:ext uri="{BB962C8B-B14F-4D97-AF65-F5344CB8AC3E}">
        <p14:creationId xmlns:p14="http://schemas.microsoft.com/office/powerpoint/2010/main" val="39075528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A group of women sitting on bean bags looking at a computer&#10;&#10;AI-generated content may be incorrect.">
            <a:extLst>
              <a:ext uri="{FF2B5EF4-FFF2-40B4-BE49-F238E27FC236}">
                <a16:creationId xmlns:a16="http://schemas.microsoft.com/office/drawing/2014/main" id="{3D945D8A-EE7A-D158-9C5A-D9A8D1FB4FF3}"/>
              </a:ext>
            </a:extLst>
          </p:cNvPr>
          <p:cNvPicPr>
            <a:picLocks noGrp="1" noChangeAspect="1"/>
          </p:cNvPicPr>
          <p:nvPr>
            <p:ph type="pic" sz="quarter" idx="17"/>
          </p:nvPr>
        </p:nvPicPr>
        <p:blipFill>
          <a:blip r:embed="rId3"/>
          <a:srcRect t="9681" b="9681"/>
          <a:stretch/>
        </p:blipFill>
        <p:spPr>
          <a:xfrm>
            <a:off x="17373637" y="0"/>
            <a:ext cx="15138325" cy="18288000"/>
          </a:xfrm>
          <a:noFill/>
        </p:spPr>
      </p:pic>
      <p:sp>
        <p:nvSpPr>
          <p:cNvPr id="2" name="Content Placeholder 1">
            <a:extLst>
              <a:ext uri="{FF2B5EF4-FFF2-40B4-BE49-F238E27FC236}">
                <a16:creationId xmlns:a16="http://schemas.microsoft.com/office/drawing/2014/main" id="{AB17A70E-7198-1B7B-1590-7B83E3FA38FF}"/>
              </a:ext>
            </a:extLst>
          </p:cNvPr>
          <p:cNvSpPr>
            <a:spLocks noGrp="1"/>
          </p:cNvSpPr>
          <p:nvPr>
            <p:ph idx="1"/>
          </p:nvPr>
        </p:nvSpPr>
        <p:spPr>
          <a:xfrm>
            <a:off x="1736466" y="4878690"/>
            <a:ext cx="13974481" cy="10413192"/>
          </a:xfrm>
        </p:spPr>
        <p:txBody>
          <a:bodyPr>
            <a:noAutofit/>
          </a:bodyPr>
          <a:lstStyle/>
          <a:p>
            <a:r>
              <a:rPr lang="en-GB" sz="4800" dirty="0"/>
              <a:t>These slides are to help you go through the next steps in the UCAS process after results.</a:t>
            </a:r>
          </a:p>
          <a:p>
            <a:endParaRPr lang="en-GB" sz="4800" dirty="0">
              <a:ea typeface="+mn-lt"/>
              <a:cs typeface="+mn-lt"/>
            </a:endParaRPr>
          </a:p>
          <a:p>
            <a:r>
              <a:rPr lang="en-GB" sz="4800" dirty="0">
                <a:ea typeface="+mn-lt"/>
                <a:cs typeface="+mn-lt"/>
              </a:rPr>
              <a:t>Obviously many of you won’t need all of this information, but save it somewhere safe so that you have it to refer to.</a:t>
            </a:r>
          </a:p>
          <a:p>
            <a:endParaRPr lang="en-GB" sz="4800" dirty="0">
              <a:ea typeface="+mn-lt"/>
              <a:cs typeface="+mn-lt"/>
            </a:endParaRPr>
          </a:p>
          <a:p>
            <a:r>
              <a:rPr lang="en-GB" sz="4800" dirty="0">
                <a:ea typeface="+mn-lt"/>
                <a:cs typeface="+mn-lt"/>
              </a:rPr>
              <a:t>The screenshots are based on a PC login so might look slightly different on mobiles or tablets.  Also UCAS might make a few changes before the day, but don’t panic if there are minor differences.</a:t>
            </a:r>
            <a:endParaRPr lang="en-GB" sz="4800" dirty="0">
              <a:latin typeface="Roboto Light "/>
              <a:ea typeface="+mn-lt"/>
              <a:cs typeface="+mn-lt"/>
            </a:endParaRPr>
          </a:p>
          <a:p>
            <a:endParaRPr lang="en-GB" sz="4800" dirty="0"/>
          </a:p>
          <a:p>
            <a:endParaRPr lang="en-GB" sz="4800" dirty="0"/>
          </a:p>
        </p:txBody>
      </p:sp>
      <p:sp>
        <p:nvSpPr>
          <p:cNvPr id="9" name="Title 1">
            <a:extLst>
              <a:ext uri="{FF2B5EF4-FFF2-40B4-BE49-F238E27FC236}">
                <a16:creationId xmlns:a16="http://schemas.microsoft.com/office/drawing/2014/main" id="{894A0CB3-30A7-4ED4-8171-C89439EDCC4E}"/>
              </a:ext>
            </a:extLst>
          </p:cNvPr>
          <p:cNvSpPr>
            <a:spLocks noGrp="1"/>
          </p:cNvSpPr>
          <p:nvPr>
            <p:ph type="title"/>
          </p:nvPr>
        </p:nvSpPr>
        <p:spPr>
          <a:xfrm>
            <a:off x="1545605" y="131762"/>
            <a:ext cx="14710395" cy="3875077"/>
          </a:xfrm>
        </p:spPr>
        <p:txBody>
          <a:bodyPr wrap="square" anchor="b">
            <a:normAutofit/>
          </a:bodyPr>
          <a:lstStyle/>
          <a:p>
            <a:r>
              <a:rPr lang="en-US"/>
              <a:t>Using this deck</a:t>
            </a:r>
          </a:p>
        </p:txBody>
      </p:sp>
      <p:sp>
        <p:nvSpPr>
          <p:cNvPr id="5" name="Text Placeholder 4">
            <a:extLst>
              <a:ext uri="{FF2B5EF4-FFF2-40B4-BE49-F238E27FC236}">
                <a16:creationId xmlns:a16="http://schemas.microsoft.com/office/drawing/2014/main" id="{F8378810-57FF-4919-A7A5-DAAD5B20688E}"/>
              </a:ext>
            </a:extLst>
          </p:cNvPr>
          <p:cNvSpPr>
            <a:spLocks noGrp="1"/>
          </p:cNvSpPr>
          <p:nvPr>
            <p:ph type="body" sz="quarter" idx="10"/>
          </p:nvPr>
        </p:nvSpPr>
        <p:spPr>
          <a:xfrm>
            <a:off x="809625" y="17657763"/>
            <a:ext cx="5542714" cy="498475"/>
          </a:xfrm>
        </p:spPr>
        <p:txBody>
          <a:bodyPr anchor="ctr">
            <a:normAutofit/>
          </a:bodyPr>
          <a:lstStyle/>
          <a:p>
            <a:r>
              <a:rPr lang="en-GB" sz="2600"/>
              <a:t>Public </a:t>
            </a:r>
          </a:p>
        </p:txBody>
      </p:sp>
    </p:spTree>
    <p:custDataLst>
      <p:tags r:id="rId1"/>
    </p:custDataLst>
    <p:extLst>
      <p:ext uri="{BB962C8B-B14F-4D97-AF65-F5344CB8AC3E}">
        <p14:creationId xmlns:p14="http://schemas.microsoft.com/office/powerpoint/2010/main" val="20833415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AE1BC50-8ED2-4401-8D4D-E515282DE82A}"/>
              </a:ext>
            </a:extLst>
          </p:cNvPr>
          <p:cNvSpPr>
            <a:spLocks noGrp="1"/>
          </p:cNvSpPr>
          <p:nvPr>
            <p:ph type="title"/>
          </p:nvPr>
        </p:nvSpPr>
        <p:spPr>
          <a:xfrm>
            <a:off x="890494" y="855131"/>
            <a:ext cx="28041600" cy="2522399"/>
          </a:xfrm>
        </p:spPr>
        <p:txBody>
          <a:bodyPr/>
          <a:lstStyle/>
          <a:p>
            <a:r>
              <a:rPr lang="en-GB" dirty="0"/>
              <a:t>Which slides are relevant?</a:t>
            </a:r>
          </a:p>
        </p:txBody>
      </p:sp>
      <p:sp>
        <p:nvSpPr>
          <p:cNvPr id="5" name="Date Placeholder 4">
            <a:extLst>
              <a:ext uri="{FF2B5EF4-FFF2-40B4-BE49-F238E27FC236}">
                <a16:creationId xmlns:a16="http://schemas.microsoft.com/office/drawing/2014/main" id="{D9F6B6CF-9221-4AEA-BF05-C02C974351C4}"/>
              </a:ext>
            </a:extLst>
          </p:cNvPr>
          <p:cNvSpPr>
            <a:spLocks noGrp="1"/>
          </p:cNvSpPr>
          <p:nvPr>
            <p:ph type="dt" sz="half" idx="10"/>
          </p:nvPr>
        </p:nvSpPr>
        <p:spPr/>
        <p:txBody>
          <a:bodyPr/>
          <a:lstStyle/>
          <a:p>
            <a:fld id="{3A6D6FAE-D43A-044F-91A1-990520CC9738}" type="datetime4">
              <a:rPr lang="en-GB" smtClean="0"/>
              <a:t>20 June 2025</a:t>
            </a:fld>
            <a:endParaRPr lang="en-US"/>
          </a:p>
        </p:txBody>
      </p:sp>
      <p:sp>
        <p:nvSpPr>
          <p:cNvPr id="7" name="Slide Number Placeholder 6">
            <a:extLst>
              <a:ext uri="{FF2B5EF4-FFF2-40B4-BE49-F238E27FC236}">
                <a16:creationId xmlns:a16="http://schemas.microsoft.com/office/drawing/2014/main" id="{B607086C-04FF-4302-A641-EF4A202F2231}"/>
              </a:ext>
            </a:extLst>
          </p:cNvPr>
          <p:cNvSpPr>
            <a:spLocks noGrp="1"/>
          </p:cNvSpPr>
          <p:nvPr>
            <p:ph type="sldNum" sz="quarter" idx="11"/>
          </p:nvPr>
        </p:nvSpPr>
        <p:spPr/>
        <p:txBody>
          <a:bodyPr/>
          <a:lstStyle/>
          <a:p>
            <a:r>
              <a:rPr lang="en-US"/>
              <a:t>|   </a:t>
            </a:r>
            <a:fld id="{D7A593A7-184A-6D43-8A36-702213271FF9}" type="slidenum">
              <a:rPr lang="en-US" smtClean="0"/>
              <a:pPr/>
              <a:t>3</a:t>
            </a:fld>
            <a:endParaRPr lang="en-US"/>
          </a:p>
        </p:txBody>
      </p:sp>
      <p:sp>
        <p:nvSpPr>
          <p:cNvPr id="6" name="Footer Placeholder 5">
            <a:extLst>
              <a:ext uri="{FF2B5EF4-FFF2-40B4-BE49-F238E27FC236}">
                <a16:creationId xmlns:a16="http://schemas.microsoft.com/office/drawing/2014/main" id="{90E5D055-4B0E-4B75-9840-A998349AD5CB}"/>
              </a:ext>
            </a:extLst>
          </p:cNvPr>
          <p:cNvSpPr>
            <a:spLocks noGrp="1"/>
          </p:cNvSpPr>
          <p:nvPr>
            <p:ph type="ftr" sz="quarter" idx="12"/>
          </p:nvPr>
        </p:nvSpPr>
        <p:spPr/>
        <p:txBody>
          <a:bodyPr/>
          <a:lstStyle/>
          <a:p>
            <a:r>
              <a:rPr lang="en-US"/>
              <a:t>Security marking: </a:t>
            </a:r>
            <a:r>
              <a:rPr lang="en-US" b="1"/>
              <a:t>PUBLIC/INTERNAL USE ONLY/CONFIDENTIAL</a:t>
            </a:r>
          </a:p>
        </p:txBody>
      </p:sp>
      <p:sp>
        <p:nvSpPr>
          <p:cNvPr id="9" name="TextBox 8">
            <a:extLst>
              <a:ext uri="{FF2B5EF4-FFF2-40B4-BE49-F238E27FC236}">
                <a16:creationId xmlns:a16="http://schemas.microsoft.com/office/drawing/2014/main" id="{D77DFE30-4854-423B-961E-50BDF33A68B6}"/>
              </a:ext>
            </a:extLst>
          </p:cNvPr>
          <p:cNvSpPr txBox="1"/>
          <p:nvPr/>
        </p:nvSpPr>
        <p:spPr>
          <a:xfrm>
            <a:off x="1400153" y="5247485"/>
            <a:ext cx="10085838" cy="3785652"/>
          </a:xfrm>
          <a:prstGeom prst="rect">
            <a:avLst/>
          </a:prstGeom>
          <a:solidFill>
            <a:schemeClr val="accent3">
              <a:lumMod val="60000"/>
              <a:lumOff val="40000"/>
            </a:schemeClr>
          </a:solidFill>
        </p:spPr>
        <p:txBody>
          <a:bodyPr wrap="square" rtlCol="0">
            <a:spAutoFit/>
          </a:bodyPr>
          <a:lstStyle/>
          <a:p>
            <a:r>
              <a:rPr lang="en-GB" sz="6000" dirty="0"/>
              <a:t>If you have accepted a conditional offer as your </a:t>
            </a:r>
            <a:r>
              <a:rPr lang="en-GB" sz="6000" b="1" dirty="0"/>
              <a:t>firm</a:t>
            </a:r>
            <a:r>
              <a:rPr lang="en-GB" sz="6000" dirty="0"/>
              <a:t> choice look at slides:</a:t>
            </a:r>
          </a:p>
          <a:p>
            <a:r>
              <a:rPr lang="en-GB" sz="6000" dirty="0"/>
              <a:t>4 and 7-13</a:t>
            </a:r>
          </a:p>
        </p:txBody>
      </p:sp>
      <p:sp>
        <p:nvSpPr>
          <p:cNvPr id="10" name="TextBox 9">
            <a:extLst>
              <a:ext uri="{FF2B5EF4-FFF2-40B4-BE49-F238E27FC236}">
                <a16:creationId xmlns:a16="http://schemas.microsoft.com/office/drawing/2014/main" id="{5FE8B109-3F90-433F-AE20-B030CCEF7B5F}"/>
              </a:ext>
            </a:extLst>
          </p:cNvPr>
          <p:cNvSpPr txBox="1"/>
          <p:nvPr/>
        </p:nvSpPr>
        <p:spPr>
          <a:xfrm>
            <a:off x="11794500" y="5211918"/>
            <a:ext cx="8923001" cy="8935844"/>
          </a:xfrm>
          <a:prstGeom prst="rect">
            <a:avLst/>
          </a:prstGeom>
          <a:solidFill>
            <a:srgbClr val="FFC000"/>
          </a:solidFill>
        </p:spPr>
        <p:txBody>
          <a:bodyPr wrap="square" rtlCol="0">
            <a:spAutoFit/>
          </a:bodyPr>
          <a:lstStyle/>
          <a:p>
            <a:r>
              <a:rPr lang="en-GB" sz="6000" dirty="0"/>
              <a:t>If you have not received any offers, or you have declined any of the offers you have received, look at slides:</a:t>
            </a:r>
          </a:p>
          <a:p>
            <a:endParaRPr lang="en-GB" sz="6000" dirty="0"/>
          </a:p>
          <a:p>
            <a:r>
              <a:rPr lang="en-GB" sz="6000" dirty="0"/>
              <a:t>5 and 7-13</a:t>
            </a:r>
          </a:p>
          <a:p>
            <a:endParaRPr lang="en-GB" sz="4400" dirty="0"/>
          </a:p>
          <a:p>
            <a:endParaRPr lang="en-GB" sz="17067" dirty="0"/>
          </a:p>
        </p:txBody>
      </p:sp>
      <p:sp>
        <p:nvSpPr>
          <p:cNvPr id="11" name="TextBox 10">
            <a:extLst>
              <a:ext uri="{FF2B5EF4-FFF2-40B4-BE49-F238E27FC236}">
                <a16:creationId xmlns:a16="http://schemas.microsoft.com/office/drawing/2014/main" id="{3FB7023F-4C55-4B4D-BDE2-05E0754534BE}"/>
              </a:ext>
            </a:extLst>
          </p:cNvPr>
          <p:cNvSpPr txBox="1"/>
          <p:nvPr/>
        </p:nvSpPr>
        <p:spPr>
          <a:xfrm>
            <a:off x="21204777" y="5247485"/>
            <a:ext cx="8423449" cy="5632311"/>
          </a:xfrm>
          <a:prstGeom prst="rect">
            <a:avLst/>
          </a:prstGeom>
          <a:solidFill>
            <a:schemeClr val="accent4">
              <a:lumMod val="60000"/>
              <a:lumOff val="40000"/>
            </a:schemeClr>
          </a:solidFill>
        </p:spPr>
        <p:txBody>
          <a:bodyPr wrap="square" rtlCol="0">
            <a:spAutoFit/>
          </a:bodyPr>
          <a:lstStyle/>
          <a:p>
            <a:r>
              <a:rPr lang="en-GB" sz="6000" dirty="0"/>
              <a:t>If you have not applied to university but want to make a late application, look at slides:</a:t>
            </a:r>
          </a:p>
          <a:p>
            <a:endParaRPr lang="en-GB" sz="6000" dirty="0"/>
          </a:p>
          <a:p>
            <a:r>
              <a:rPr lang="en-GB" sz="6000" dirty="0"/>
              <a:t>6-13</a:t>
            </a:r>
          </a:p>
        </p:txBody>
      </p:sp>
      <p:sp>
        <p:nvSpPr>
          <p:cNvPr id="12" name="TextBox 11">
            <a:extLst>
              <a:ext uri="{FF2B5EF4-FFF2-40B4-BE49-F238E27FC236}">
                <a16:creationId xmlns:a16="http://schemas.microsoft.com/office/drawing/2014/main" id="{46EE6ABE-DEF8-4174-BB85-DF54376359D3}"/>
              </a:ext>
            </a:extLst>
          </p:cNvPr>
          <p:cNvSpPr txBox="1"/>
          <p:nvPr/>
        </p:nvSpPr>
        <p:spPr>
          <a:xfrm>
            <a:off x="1400153" y="9801989"/>
            <a:ext cx="10085838" cy="5632311"/>
          </a:xfrm>
          <a:prstGeom prst="rect">
            <a:avLst/>
          </a:prstGeom>
          <a:solidFill>
            <a:schemeClr val="accent1">
              <a:lumMod val="40000"/>
              <a:lumOff val="60000"/>
            </a:schemeClr>
          </a:solidFill>
        </p:spPr>
        <p:txBody>
          <a:bodyPr wrap="square" rtlCol="0">
            <a:spAutoFit/>
          </a:bodyPr>
          <a:lstStyle/>
          <a:p>
            <a:r>
              <a:rPr lang="en-GB" sz="6000" dirty="0"/>
              <a:t>If you wish to decline your offer </a:t>
            </a:r>
            <a:r>
              <a:rPr lang="en-GB" sz="6000" b="1" dirty="0"/>
              <a:t>on results day </a:t>
            </a:r>
            <a:r>
              <a:rPr lang="en-GB" sz="6000" dirty="0"/>
              <a:t>and go through clearing  or swap to your </a:t>
            </a:r>
            <a:r>
              <a:rPr lang="en-GB" sz="6000"/>
              <a:t>insurance offer look </a:t>
            </a:r>
            <a:r>
              <a:rPr lang="en-GB" sz="6000" dirty="0"/>
              <a:t>at slides: </a:t>
            </a:r>
            <a:r>
              <a:rPr lang="en-GB" sz="6000" b="1" dirty="0"/>
              <a:t> </a:t>
            </a:r>
          </a:p>
          <a:p>
            <a:endParaRPr lang="en-GB" sz="6000" b="1" dirty="0"/>
          </a:p>
          <a:p>
            <a:r>
              <a:rPr lang="en-GB" sz="6000" dirty="0"/>
              <a:t>21-24 then 14-20</a:t>
            </a:r>
          </a:p>
        </p:txBody>
      </p:sp>
      <p:sp>
        <p:nvSpPr>
          <p:cNvPr id="13" name="TextBox 12">
            <a:extLst>
              <a:ext uri="{FF2B5EF4-FFF2-40B4-BE49-F238E27FC236}">
                <a16:creationId xmlns:a16="http://schemas.microsoft.com/office/drawing/2014/main" id="{04CB763F-F90B-4869-A874-42EA96B535A0}"/>
              </a:ext>
            </a:extLst>
          </p:cNvPr>
          <p:cNvSpPr txBox="1"/>
          <p:nvPr/>
        </p:nvSpPr>
        <p:spPr>
          <a:xfrm>
            <a:off x="21204777" y="11446515"/>
            <a:ext cx="8329234" cy="3785652"/>
          </a:xfrm>
          <a:prstGeom prst="rect">
            <a:avLst/>
          </a:prstGeom>
          <a:solidFill>
            <a:schemeClr val="accent6">
              <a:lumMod val="40000"/>
              <a:lumOff val="60000"/>
            </a:schemeClr>
          </a:solidFill>
        </p:spPr>
        <p:txBody>
          <a:bodyPr wrap="square" rtlCol="0">
            <a:spAutoFit/>
          </a:bodyPr>
          <a:lstStyle/>
          <a:p>
            <a:r>
              <a:rPr lang="en-GB" sz="6000" dirty="0"/>
              <a:t>If you are eligible for clearing after results day look at slides:</a:t>
            </a:r>
          </a:p>
          <a:p>
            <a:r>
              <a:rPr lang="en-GB" sz="6000" dirty="0"/>
              <a:t>14-20</a:t>
            </a:r>
          </a:p>
        </p:txBody>
      </p:sp>
    </p:spTree>
    <p:extLst>
      <p:ext uri="{BB962C8B-B14F-4D97-AF65-F5344CB8AC3E}">
        <p14:creationId xmlns:p14="http://schemas.microsoft.com/office/powerpoint/2010/main" val="24529747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3F251A1-9C1D-9AA0-E6B0-DFB55D0CFD53}"/>
              </a:ext>
            </a:extLst>
          </p:cNvPr>
          <p:cNvSpPr>
            <a:spLocks noGrp="1"/>
          </p:cNvSpPr>
          <p:nvPr>
            <p:ph type="title"/>
          </p:nvPr>
        </p:nvSpPr>
        <p:spPr/>
        <p:txBody>
          <a:bodyPr/>
          <a:lstStyle/>
          <a:p>
            <a:r>
              <a:rPr lang="en-GB" dirty="0"/>
              <a:t>Waiting for confirmation</a:t>
            </a:r>
          </a:p>
        </p:txBody>
      </p:sp>
      <p:sp>
        <p:nvSpPr>
          <p:cNvPr id="7" name="Text Placeholder 6">
            <a:extLst>
              <a:ext uri="{FF2B5EF4-FFF2-40B4-BE49-F238E27FC236}">
                <a16:creationId xmlns:a16="http://schemas.microsoft.com/office/drawing/2014/main" id="{0DC0971B-6B67-ACAD-F353-A586815590E4}"/>
              </a:ext>
            </a:extLst>
          </p:cNvPr>
          <p:cNvSpPr>
            <a:spLocks noGrp="1"/>
          </p:cNvSpPr>
          <p:nvPr>
            <p:ph type="body" sz="quarter" idx="10"/>
          </p:nvPr>
        </p:nvSpPr>
        <p:spPr/>
        <p:txBody>
          <a:bodyPr/>
          <a:lstStyle/>
          <a:p>
            <a:r>
              <a:rPr lang="en-GB"/>
              <a:t>Public </a:t>
            </a:r>
          </a:p>
        </p:txBody>
      </p:sp>
      <p:sp>
        <p:nvSpPr>
          <p:cNvPr id="9" name="TextBox 8">
            <a:extLst>
              <a:ext uri="{FF2B5EF4-FFF2-40B4-BE49-F238E27FC236}">
                <a16:creationId xmlns:a16="http://schemas.microsoft.com/office/drawing/2014/main" id="{3FDFD980-C76C-80E8-6ABA-D7CD4BF4F6B7}"/>
              </a:ext>
            </a:extLst>
          </p:cNvPr>
          <p:cNvSpPr txBox="1"/>
          <p:nvPr/>
        </p:nvSpPr>
        <p:spPr>
          <a:xfrm>
            <a:off x="22234112" y="5054428"/>
            <a:ext cx="9468263" cy="9233297"/>
          </a:xfrm>
          <a:prstGeom prst="rect">
            <a:avLst/>
          </a:prstGeom>
          <a:noFill/>
        </p:spPr>
        <p:txBody>
          <a:bodyPr wrap="square">
            <a:spAutoFit/>
          </a:bodyPr>
          <a:lstStyle/>
          <a:p>
            <a:r>
              <a:rPr lang="en-GB" sz="5400">
                <a:latin typeface="Roboto Light "/>
              </a:rPr>
              <a:t>Students holding a Conditional offer will see a ‘Waiting for Confirmation’ status while universities or colleges review their qualifications and entry criteria.</a:t>
            </a:r>
          </a:p>
          <a:p>
            <a:br>
              <a:rPr lang="en-GB" sz="5400">
                <a:latin typeface="Roboto Light "/>
              </a:rPr>
            </a:br>
            <a:r>
              <a:rPr lang="en-GB" sz="5400">
                <a:latin typeface="Roboto Light "/>
              </a:rPr>
              <a:t>Within their application, both firm and insurance choices will display a ‘Waiting for Confirmation’ banner.</a:t>
            </a:r>
          </a:p>
        </p:txBody>
      </p:sp>
      <p:pic>
        <p:nvPicPr>
          <p:cNvPr id="1028" name="Picture 4">
            <a:extLst>
              <a:ext uri="{FF2B5EF4-FFF2-40B4-BE49-F238E27FC236}">
                <a16:creationId xmlns:a16="http://schemas.microsoft.com/office/drawing/2014/main" id="{EAD3A34C-CDF0-0B1B-85B1-3591B200AE2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8713" r="4216" b="7217"/>
          <a:stretch/>
        </p:blipFill>
        <p:spPr bwMode="auto">
          <a:xfrm>
            <a:off x="1027687" y="3627504"/>
            <a:ext cx="14621029" cy="1086829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2" descr="Graphical user interface&#10;&#10;Description automatically generated">
            <a:extLst>
              <a:ext uri="{FF2B5EF4-FFF2-40B4-BE49-F238E27FC236}">
                <a16:creationId xmlns:a16="http://schemas.microsoft.com/office/drawing/2014/main" id="{F570A2BE-F48A-62DF-F1CA-B6DDDE799A05}"/>
              </a:ext>
            </a:extLst>
          </p:cNvPr>
          <p:cNvPicPr>
            <a:picLocks noChangeAspect="1"/>
          </p:cNvPicPr>
          <p:nvPr/>
        </p:nvPicPr>
        <p:blipFill>
          <a:blip r:embed="rId3"/>
          <a:stretch>
            <a:fillRect/>
          </a:stretch>
        </p:blipFill>
        <p:spPr>
          <a:xfrm>
            <a:off x="10637792" y="9534787"/>
            <a:ext cx="8924568" cy="8372213"/>
          </a:xfrm>
          <a:prstGeom prst="roundRect">
            <a:avLst>
              <a:gd name="adj" fmla="val 0"/>
            </a:avLst>
          </a:prstGeom>
          <a:ln w="6350">
            <a:solidFill>
              <a:schemeClr val="tx2">
                <a:lumMod val="40000"/>
                <a:lumOff val="60000"/>
              </a:schemeClr>
            </a:solidFill>
          </a:ln>
          <a:effectLst/>
        </p:spPr>
      </p:pic>
    </p:spTree>
    <p:extLst>
      <p:ext uri="{BB962C8B-B14F-4D97-AF65-F5344CB8AC3E}">
        <p14:creationId xmlns:p14="http://schemas.microsoft.com/office/powerpoint/2010/main" val="3907896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15E4B-824A-74B7-916B-0E663DAD0FA0}"/>
              </a:ext>
            </a:extLst>
          </p:cNvPr>
          <p:cNvSpPr>
            <a:spLocks noGrp="1"/>
          </p:cNvSpPr>
          <p:nvPr>
            <p:ph type="title"/>
          </p:nvPr>
        </p:nvSpPr>
        <p:spPr/>
        <p:txBody>
          <a:bodyPr/>
          <a:lstStyle/>
          <a:p>
            <a:r>
              <a:rPr lang="en-GB"/>
              <a:t>Find a course in clearing (from 5 July) </a:t>
            </a:r>
          </a:p>
        </p:txBody>
      </p:sp>
      <p:sp>
        <p:nvSpPr>
          <p:cNvPr id="3" name="Text Placeholder 2">
            <a:extLst>
              <a:ext uri="{FF2B5EF4-FFF2-40B4-BE49-F238E27FC236}">
                <a16:creationId xmlns:a16="http://schemas.microsoft.com/office/drawing/2014/main" id="{606E767C-F05D-1B14-EB78-2FFD9D451CBE}"/>
              </a:ext>
            </a:extLst>
          </p:cNvPr>
          <p:cNvSpPr>
            <a:spLocks noGrp="1"/>
          </p:cNvSpPr>
          <p:nvPr>
            <p:ph type="body" sz="quarter" idx="10"/>
          </p:nvPr>
        </p:nvSpPr>
        <p:spPr>
          <a:xfrm>
            <a:off x="1808050" y="4328160"/>
            <a:ext cx="8486775" cy="11978639"/>
          </a:xfrm>
        </p:spPr>
        <p:txBody>
          <a:bodyPr/>
          <a:lstStyle/>
          <a:p>
            <a:r>
              <a:rPr lang="en-GB" sz="5400">
                <a:solidFill>
                  <a:schemeClr val="tx1"/>
                </a:solidFill>
                <a:latin typeface="Roboto Light "/>
                <a:ea typeface="+mn-ea"/>
                <a:cs typeface="+mn-cs"/>
              </a:rPr>
              <a:t>Applicants who have no offers, are not awaiting any decisions, or have declined all received offers will see that they are in Clearing.</a:t>
            </a:r>
          </a:p>
          <a:p>
            <a:r>
              <a:rPr lang="en-GB" sz="5400">
                <a:solidFill>
                  <a:schemeClr val="tx1"/>
                </a:solidFill>
                <a:latin typeface="Roboto Light "/>
                <a:ea typeface="+mn-ea"/>
                <a:cs typeface="+mn-cs"/>
              </a:rPr>
              <a:t>Before adding a Clearing choice, applicants must first contact the university or college. </a:t>
            </a:r>
          </a:p>
          <a:p>
            <a:r>
              <a:rPr lang="en-GB" sz="5400">
                <a:solidFill>
                  <a:schemeClr val="tx1"/>
                </a:solidFill>
                <a:latin typeface="Roboto Light "/>
                <a:ea typeface="+mn-ea"/>
                <a:cs typeface="+mn-cs"/>
              </a:rPr>
              <a:t>They should only enter a Clearing choice if they’ve been advised to do so.</a:t>
            </a:r>
            <a:endParaRPr lang="en-GB" sz="5400"/>
          </a:p>
        </p:txBody>
      </p:sp>
      <p:pic>
        <p:nvPicPr>
          <p:cNvPr id="5" name="Picture 4">
            <a:extLst>
              <a:ext uri="{FF2B5EF4-FFF2-40B4-BE49-F238E27FC236}">
                <a16:creationId xmlns:a16="http://schemas.microsoft.com/office/drawing/2014/main" id="{68C8F716-78DC-A117-55D0-DC72FD3D777C}"/>
              </a:ext>
            </a:extLst>
          </p:cNvPr>
          <p:cNvPicPr>
            <a:picLocks noChangeAspect="1"/>
          </p:cNvPicPr>
          <p:nvPr/>
        </p:nvPicPr>
        <p:blipFill>
          <a:blip r:embed="rId2"/>
          <a:stretch>
            <a:fillRect/>
          </a:stretch>
        </p:blipFill>
        <p:spPr>
          <a:xfrm>
            <a:off x="10815396" y="4896571"/>
            <a:ext cx="21124871" cy="10149840"/>
          </a:xfrm>
          <a:prstGeom prst="rect">
            <a:avLst/>
          </a:prstGeom>
        </p:spPr>
      </p:pic>
      <p:sp>
        <p:nvSpPr>
          <p:cNvPr id="4" name="Text Placeholder 6">
            <a:extLst>
              <a:ext uri="{FF2B5EF4-FFF2-40B4-BE49-F238E27FC236}">
                <a16:creationId xmlns:a16="http://schemas.microsoft.com/office/drawing/2014/main" id="{7D4C7404-3FE1-5BC6-4AA1-A13EF1CB5CC3}"/>
              </a:ext>
            </a:extLst>
          </p:cNvPr>
          <p:cNvSpPr txBox="1">
            <a:spLocks/>
          </p:cNvSpPr>
          <p:nvPr/>
        </p:nvSpPr>
        <p:spPr>
          <a:xfrm>
            <a:off x="809625" y="17657763"/>
            <a:ext cx="5542714" cy="498475"/>
          </a:xfrm>
          <a:prstGeom prst="rect">
            <a:avLst/>
          </a:prstGeom>
        </p:spPr>
        <p:txBody>
          <a:bodyPr vert="horz" lIns="251999" tIns="72000" rIns="91440" bIns="45720" rtlCol="0" anchor="ctr" anchorCtr="0">
            <a:noAutofit/>
          </a:bodyPr>
          <a:lstStyle>
            <a:lvl1pPr marL="0" indent="0" algn="l" defTabSz="2438430" rtl="0" eaLnBrk="1" latinLnBrk="0" hangingPunct="1">
              <a:lnSpc>
                <a:spcPct val="90000"/>
              </a:lnSpc>
              <a:spcBef>
                <a:spcPts val="2667"/>
              </a:spcBef>
              <a:buFontTx/>
              <a:buNone/>
              <a:defRPr sz="2800" b="0" i="0" kern="1200">
                <a:solidFill>
                  <a:schemeClr val="bg2">
                    <a:lumMod val="50000"/>
                  </a:schemeClr>
                </a:solidFill>
                <a:latin typeface="Roboto" panose="02000000000000000000" pitchFamily="2" charset="0"/>
                <a:ea typeface="Roboto" panose="02000000000000000000" pitchFamily="2" charset="0"/>
                <a:cs typeface="Roboto" panose="02000000000000000000" pitchFamily="2" charset="0"/>
              </a:defRPr>
            </a:lvl1pPr>
            <a:lvl2pPr marL="1219215" indent="0" algn="l" defTabSz="2438430" rtl="0" eaLnBrk="1" latinLnBrk="0" hangingPunct="1">
              <a:lnSpc>
                <a:spcPct val="90000"/>
              </a:lnSpc>
              <a:spcBef>
                <a:spcPts val="1333"/>
              </a:spcBef>
              <a:buFontTx/>
              <a:buNone/>
              <a:defRPr sz="2800" b="0" i="0" kern="1200">
                <a:solidFill>
                  <a:schemeClr val="bg1"/>
                </a:solidFill>
                <a:latin typeface="Roboto" panose="02000000000000000000" pitchFamily="2" charset="0"/>
                <a:ea typeface="Roboto" panose="02000000000000000000" pitchFamily="2" charset="0"/>
                <a:cs typeface="Roboto" panose="02000000000000000000" pitchFamily="2" charset="0"/>
              </a:defRPr>
            </a:lvl2pPr>
            <a:lvl3pPr marL="2438430" indent="0" algn="l" defTabSz="2438430" rtl="0" eaLnBrk="1" latinLnBrk="0" hangingPunct="1">
              <a:lnSpc>
                <a:spcPct val="90000"/>
              </a:lnSpc>
              <a:spcBef>
                <a:spcPts val="1333"/>
              </a:spcBef>
              <a:buFontTx/>
              <a:buNone/>
              <a:defRPr sz="2800" b="0" i="0" kern="1200">
                <a:solidFill>
                  <a:schemeClr val="bg1"/>
                </a:solidFill>
                <a:latin typeface="Roboto" panose="02000000000000000000" pitchFamily="2" charset="0"/>
                <a:ea typeface="Roboto" panose="02000000000000000000" pitchFamily="2" charset="0"/>
                <a:cs typeface="Roboto" panose="02000000000000000000" pitchFamily="2" charset="0"/>
              </a:defRPr>
            </a:lvl3pPr>
            <a:lvl4pPr marL="3657645" indent="0" algn="l" defTabSz="2438430" rtl="0" eaLnBrk="1" latinLnBrk="0" hangingPunct="1">
              <a:lnSpc>
                <a:spcPct val="90000"/>
              </a:lnSpc>
              <a:spcBef>
                <a:spcPts val="1333"/>
              </a:spcBef>
              <a:buFontTx/>
              <a:buNone/>
              <a:defRPr sz="2800" b="0" i="0" kern="1200">
                <a:solidFill>
                  <a:schemeClr val="bg1"/>
                </a:solidFill>
                <a:latin typeface="Roboto" panose="02000000000000000000" pitchFamily="2" charset="0"/>
                <a:ea typeface="Roboto" panose="02000000000000000000" pitchFamily="2" charset="0"/>
                <a:cs typeface="Roboto" panose="02000000000000000000" pitchFamily="2" charset="0"/>
              </a:defRPr>
            </a:lvl4pPr>
            <a:lvl5pPr marL="4876861" indent="0" algn="l" defTabSz="2438430" rtl="0" eaLnBrk="1" latinLnBrk="0" hangingPunct="1">
              <a:lnSpc>
                <a:spcPct val="90000"/>
              </a:lnSpc>
              <a:spcBef>
                <a:spcPts val="1333"/>
              </a:spcBef>
              <a:buFontTx/>
              <a:buNone/>
              <a:defRPr sz="2800" b="0" i="0" kern="1200">
                <a:solidFill>
                  <a:schemeClr val="bg1"/>
                </a:solidFill>
                <a:latin typeface="Roboto" panose="02000000000000000000" pitchFamily="2" charset="0"/>
                <a:ea typeface="Roboto" panose="02000000000000000000" pitchFamily="2" charset="0"/>
                <a:cs typeface="Roboto" panose="02000000000000000000" pitchFamily="2" charset="0"/>
              </a:defRPr>
            </a:lvl5pPr>
            <a:lvl6pPr marL="670568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6pPr>
            <a:lvl7pPr marL="7924899"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7pPr>
            <a:lvl8pPr marL="914411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8pPr>
            <a:lvl9pPr marL="10363330"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9pPr>
          </a:lstStyle>
          <a:p>
            <a:r>
              <a:rPr lang="en-GB"/>
              <a:t>Public </a:t>
            </a:r>
          </a:p>
        </p:txBody>
      </p:sp>
    </p:spTree>
    <p:extLst>
      <p:ext uri="{BB962C8B-B14F-4D97-AF65-F5344CB8AC3E}">
        <p14:creationId xmlns:p14="http://schemas.microsoft.com/office/powerpoint/2010/main" val="159411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EDA52-887D-EC73-3933-12A9FDF02F22}"/>
              </a:ext>
            </a:extLst>
          </p:cNvPr>
          <p:cNvSpPr>
            <a:spLocks noGrp="1"/>
          </p:cNvSpPr>
          <p:nvPr>
            <p:ph type="title"/>
          </p:nvPr>
        </p:nvSpPr>
        <p:spPr/>
        <p:txBody>
          <a:bodyPr/>
          <a:lstStyle/>
          <a:p>
            <a:r>
              <a:rPr lang="en-GB"/>
              <a:t>MAKING AN APPLICATION DIRECT TO Clearing </a:t>
            </a:r>
          </a:p>
        </p:txBody>
      </p:sp>
      <p:sp>
        <p:nvSpPr>
          <p:cNvPr id="3" name="Text Placeholder 2">
            <a:extLst>
              <a:ext uri="{FF2B5EF4-FFF2-40B4-BE49-F238E27FC236}">
                <a16:creationId xmlns:a16="http://schemas.microsoft.com/office/drawing/2014/main" id="{B87B207E-5997-0861-4BF5-601B74E546DC}"/>
              </a:ext>
            </a:extLst>
          </p:cNvPr>
          <p:cNvSpPr>
            <a:spLocks noGrp="1"/>
          </p:cNvSpPr>
          <p:nvPr>
            <p:ph type="body" sz="quarter" idx="10"/>
          </p:nvPr>
        </p:nvSpPr>
        <p:spPr/>
        <p:txBody>
          <a:bodyPr/>
          <a:lstStyle/>
          <a:p>
            <a:r>
              <a:rPr lang="en-GB"/>
              <a:t>Public</a:t>
            </a:r>
          </a:p>
        </p:txBody>
      </p:sp>
      <p:sp>
        <p:nvSpPr>
          <p:cNvPr id="4" name="TextBox 3">
            <a:extLst>
              <a:ext uri="{FF2B5EF4-FFF2-40B4-BE49-F238E27FC236}">
                <a16:creationId xmlns:a16="http://schemas.microsoft.com/office/drawing/2014/main" id="{1A4B0204-1538-69A9-6F7B-7677D0D6C8D5}"/>
              </a:ext>
            </a:extLst>
          </p:cNvPr>
          <p:cNvSpPr txBox="1"/>
          <p:nvPr/>
        </p:nvSpPr>
        <p:spPr>
          <a:xfrm>
            <a:off x="1928806" y="4698825"/>
            <a:ext cx="11451121" cy="11172289"/>
          </a:xfrm>
          <a:prstGeom prst="rect">
            <a:avLst/>
          </a:prstGeom>
          <a:noFill/>
        </p:spPr>
        <p:txBody>
          <a:bodyPr wrap="square" lIns="91440" tIns="45720" rIns="91440" bIns="45720" anchor="t">
            <a:spAutoFit/>
          </a:bodyPr>
          <a:lstStyle/>
          <a:p>
            <a:r>
              <a:rPr lang="en-GB">
                <a:latin typeface="Roboto Light" panose="02000000000000000000" pitchFamily="2" charset="0"/>
                <a:ea typeface="Roboto Light" panose="02000000000000000000" pitchFamily="2" charset="0"/>
                <a:cs typeface="Roboto Light" panose="02000000000000000000" pitchFamily="2" charset="0"/>
              </a:rPr>
              <a:t>Applicants who have not started a 2025 application will have the option to begin a direct-to-Clearing application. All sections, including the personal statement and reference, should be completed.</a:t>
            </a:r>
          </a:p>
          <a:p>
            <a:endParaRPr lang="en-GB">
              <a:latin typeface="Roboto Light" panose="02000000000000000000" pitchFamily="2" charset="0"/>
              <a:ea typeface="Roboto Light" panose="02000000000000000000" pitchFamily="2" charset="0"/>
              <a:cs typeface="Roboto Light" panose="02000000000000000000" pitchFamily="2" charset="0"/>
            </a:endParaRPr>
          </a:p>
          <a:p>
            <a:r>
              <a:rPr lang="en-GB">
                <a:latin typeface="Roboto Light" panose="02000000000000000000" pitchFamily="2" charset="0"/>
                <a:ea typeface="Roboto Light" panose="02000000000000000000" pitchFamily="2" charset="0"/>
                <a:cs typeface="Roboto Light" panose="02000000000000000000" pitchFamily="2" charset="0"/>
              </a:rPr>
              <a:t>They should submit the application without any choices, then add their Clearing choice once advised by a university or college.</a:t>
            </a:r>
          </a:p>
          <a:p>
            <a:endParaRPr lang="en-GB">
              <a:latin typeface="Roboto Light" panose="02000000000000000000" pitchFamily="2" charset="0"/>
              <a:ea typeface="Roboto Light" panose="02000000000000000000" pitchFamily="2" charset="0"/>
              <a:cs typeface="Roboto Light" panose="02000000000000000000" pitchFamily="2" charset="0"/>
            </a:endParaRPr>
          </a:p>
          <a:p>
            <a:r>
              <a:rPr lang="en-GB">
                <a:latin typeface="Roboto Light" panose="02000000000000000000" pitchFamily="2" charset="0"/>
                <a:ea typeface="Roboto Light" panose="02000000000000000000" pitchFamily="2" charset="0"/>
                <a:cs typeface="Roboto Light" panose="02000000000000000000" pitchFamily="2" charset="0"/>
              </a:rPr>
              <a:t>For applicants who started an application and added choices before 30 June, those choices will be automatically removed if the application is submitted after 30 June.</a:t>
            </a:r>
            <a:endParaRPr lang="en-GB" b="1">
              <a:latin typeface="+mj-lt"/>
            </a:endParaRPr>
          </a:p>
        </p:txBody>
      </p:sp>
      <p:pic>
        <p:nvPicPr>
          <p:cNvPr id="5" name="Picture 4">
            <a:extLst>
              <a:ext uri="{FF2B5EF4-FFF2-40B4-BE49-F238E27FC236}">
                <a16:creationId xmlns:a16="http://schemas.microsoft.com/office/drawing/2014/main" id="{8B2E7FA6-7462-904A-9A66-710E05FB03C6}"/>
              </a:ext>
            </a:extLst>
          </p:cNvPr>
          <p:cNvPicPr>
            <a:picLocks noChangeAspect="1"/>
          </p:cNvPicPr>
          <p:nvPr/>
        </p:nvPicPr>
        <p:blipFill rotWithShape="1">
          <a:blip r:embed="rId2">
            <a:extLst>
              <a:ext uri="{28A0092B-C50C-407E-A947-70E740481C1C}">
                <a14:useLocalDpi xmlns:a14="http://schemas.microsoft.com/office/drawing/2010/main" val="0"/>
              </a:ext>
            </a:extLst>
          </a:blip>
          <a:srcRect t="20947" r="32580"/>
          <a:stretch/>
        </p:blipFill>
        <p:spPr>
          <a:xfrm>
            <a:off x="15245874" y="12049085"/>
            <a:ext cx="15930880" cy="5608678"/>
          </a:xfrm>
          <a:prstGeom prst="roundRect">
            <a:avLst/>
          </a:prstGeom>
          <a:ln>
            <a:solidFill>
              <a:schemeClr val="tx1"/>
            </a:solidFill>
          </a:ln>
        </p:spPr>
      </p:pic>
      <p:pic>
        <p:nvPicPr>
          <p:cNvPr id="7" name="Picture 6">
            <a:extLst>
              <a:ext uri="{FF2B5EF4-FFF2-40B4-BE49-F238E27FC236}">
                <a16:creationId xmlns:a16="http://schemas.microsoft.com/office/drawing/2014/main" id="{CE4AC835-FD48-1DD6-2813-E213068F3F76}"/>
              </a:ext>
            </a:extLst>
          </p:cNvPr>
          <p:cNvPicPr>
            <a:picLocks noChangeAspect="1"/>
          </p:cNvPicPr>
          <p:nvPr/>
        </p:nvPicPr>
        <p:blipFill>
          <a:blip r:embed="rId3"/>
          <a:srcRect r="57511"/>
          <a:stretch/>
        </p:blipFill>
        <p:spPr>
          <a:xfrm>
            <a:off x="15925800" y="3627504"/>
            <a:ext cx="13910628" cy="7900985"/>
          </a:xfrm>
          <a:prstGeom prst="rect">
            <a:avLst/>
          </a:prstGeom>
        </p:spPr>
      </p:pic>
    </p:spTree>
    <p:extLst>
      <p:ext uri="{BB962C8B-B14F-4D97-AF65-F5344CB8AC3E}">
        <p14:creationId xmlns:p14="http://schemas.microsoft.com/office/powerpoint/2010/main" val="4246045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5041852-3CBE-56C8-DA3C-78A068DBF3DB}"/>
              </a:ext>
            </a:extLst>
          </p:cNvPr>
          <p:cNvSpPr>
            <a:spLocks noGrp="1"/>
          </p:cNvSpPr>
          <p:nvPr>
            <p:ph type="title"/>
          </p:nvPr>
        </p:nvSpPr>
        <p:spPr/>
        <p:txBody>
          <a:bodyPr/>
          <a:lstStyle/>
          <a:p>
            <a:r>
              <a:rPr lang="en-GB"/>
              <a:t>During the results embargo </a:t>
            </a:r>
          </a:p>
        </p:txBody>
      </p:sp>
      <p:sp>
        <p:nvSpPr>
          <p:cNvPr id="5" name="Text Placeholder 4">
            <a:extLst>
              <a:ext uri="{FF2B5EF4-FFF2-40B4-BE49-F238E27FC236}">
                <a16:creationId xmlns:a16="http://schemas.microsoft.com/office/drawing/2014/main" id="{E55C00B1-6905-25A1-086D-10303809EC1C}"/>
              </a:ext>
            </a:extLst>
          </p:cNvPr>
          <p:cNvSpPr>
            <a:spLocks noGrp="1"/>
          </p:cNvSpPr>
          <p:nvPr>
            <p:ph type="body" sz="quarter" idx="10"/>
          </p:nvPr>
        </p:nvSpPr>
        <p:spPr/>
        <p:txBody>
          <a:bodyPr/>
          <a:lstStyle/>
          <a:p>
            <a:r>
              <a:rPr lang="en-GB"/>
              <a:t>Public </a:t>
            </a:r>
          </a:p>
        </p:txBody>
      </p:sp>
      <p:sp>
        <p:nvSpPr>
          <p:cNvPr id="6" name="TextBox 5">
            <a:extLst>
              <a:ext uri="{FF2B5EF4-FFF2-40B4-BE49-F238E27FC236}">
                <a16:creationId xmlns:a16="http://schemas.microsoft.com/office/drawing/2014/main" id="{214AC20D-37C3-E122-363C-00E33D401E51}"/>
              </a:ext>
            </a:extLst>
          </p:cNvPr>
          <p:cNvSpPr txBox="1"/>
          <p:nvPr/>
        </p:nvSpPr>
        <p:spPr>
          <a:xfrm>
            <a:off x="2039453" y="4927130"/>
            <a:ext cx="10662072" cy="10895290"/>
          </a:xfrm>
          <a:prstGeom prst="rect">
            <a:avLst/>
          </a:prstGeom>
          <a:noFill/>
        </p:spPr>
        <p:txBody>
          <a:bodyPr wrap="square" lIns="91440" tIns="45720" rIns="91440" bIns="45720" rtlCol="0" anchor="t">
            <a:spAutoFit/>
          </a:bodyPr>
          <a:lstStyle/>
          <a:p>
            <a:r>
              <a:rPr lang="en-GB" sz="5400">
                <a:latin typeface="Roboto Light" panose="02000000000000000000" pitchFamily="2" charset="0"/>
                <a:ea typeface="Roboto Light" panose="02000000000000000000" pitchFamily="2" charset="0"/>
                <a:cs typeface="Roboto Light" panose="02000000000000000000" pitchFamily="2" charset="0"/>
              </a:rPr>
              <a:t>During the results embargo periods, applicants will only have access to a </a:t>
            </a:r>
            <a:r>
              <a:rPr lang="en-GB" sz="5400" b="1">
                <a:latin typeface="Roboto Light" panose="02000000000000000000" pitchFamily="2" charset="0"/>
                <a:ea typeface="Roboto Light" panose="02000000000000000000" pitchFamily="2" charset="0"/>
                <a:cs typeface="Roboto Light" panose="02000000000000000000" pitchFamily="2" charset="0"/>
              </a:rPr>
              <a:t>read-only version </a:t>
            </a:r>
            <a:r>
              <a:rPr lang="en-GB" sz="5400">
                <a:latin typeface="Roboto Light" panose="02000000000000000000" pitchFamily="2" charset="0"/>
                <a:ea typeface="Roboto Light" panose="02000000000000000000" pitchFamily="2" charset="0"/>
                <a:cs typeface="Roboto Light" panose="02000000000000000000" pitchFamily="2" charset="0"/>
              </a:rPr>
              <a:t>of their application.</a:t>
            </a:r>
          </a:p>
          <a:p>
            <a:endParaRPr lang="en-GB" sz="5400">
              <a:latin typeface="Roboto Light" panose="02000000000000000000" pitchFamily="2" charset="0"/>
              <a:ea typeface="Roboto Light" panose="02000000000000000000" pitchFamily="2" charset="0"/>
              <a:cs typeface="Roboto Light" panose="02000000000000000000" pitchFamily="2" charset="0"/>
            </a:endParaRPr>
          </a:p>
          <a:p>
            <a:r>
              <a:rPr lang="en-GB" sz="5400">
                <a:latin typeface="Roboto Light" panose="02000000000000000000" pitchFamily="2" charset="0"/>
                <a:ea typeface="Roboto Light" panose="02000000000000000000" pitchFamily="2" charset="0"/>
                <a:cs typeface="Roboto Light" panose="02000000000000000000" pitchFamily="2" charset="0"/>
              </a:rPr>
              <a:t>In the lead-up to both results days, applications will be </a:t>
            </a:r>
            <a:r>
              <a:rPr lang="en-GB" sz="5400" b="1">
                <a:latin typeface="Roboto Light" panose="02000000000000000000" pitchFamily="2" charset="0"/>
                <a:ea typeface="Roboto Light" panose="02000000000000000000" pitchFamily="2" charset="0"/>
                <a:cs typeface="Roboto Light" panose="02000000000000000000" pitchFamily="2" charset="0"/>
              </a:rPr>
              <a:t>temporarily unavailable </a:t>
            </a:r>
            <a:r>
              <a:rPr lang="en-GB" sz="5400">
                <a:latin typeface="Roboto Light" panose="02000000000000000000" pitchFamily="2" charset="0"/>
                <a:ea typeface="Roboto Light" panose="02000000000000000000" pitchFamily="2" charset="0"/>
                <a:cs typeface="Roboto Light" panose="02000000000000000000" pitchFamily="2" charset="0"/>
              </a:rPr>
              <a:t>while our systems are prepared.</a:t>
            </a:r>
          </a:p>
          <a:p>
            <a:endParaRPr lang="en-GB" sz="5400">
              <a:latin typeface="Roboto Light" panose="02000000000000000000" pitchFamily="2" charset="0"/>
              <a:ea typeface="Roboto Light" panose="02000000000000000000" pitchFamily="2" charset="0"/>
              <a:cs typeface="Roboto Light" panose="02000000000000000000" pitchFamily="2" charset="0"/>
            </a:endParaRPr>
          </a:p>
          <a:p>
            <a:r>
              <a:rPr lang="en-GB" sz="5400">
                <a:latin typeface="Roboto Light" panose="02000000000000000000" pitchFamily="2" charset="0"/>
                <a:ea typeface="Roboto Light" panose="02000000000000000000" pitchFamily="2" charset="0"/>
                <a:cs typeface="Roboto Light" panose="02000000000000000000" pitchFamily="2" charset="0"/>
              </a:rPr>
              <a:t>Please note that the </a:t>
            </a:r>
            <a:r>
              <a:rPr lang="en-GB" sz="5400" b="1">
                <a:latin typeface="Roboto Light" panose="02000000000000000000" pitchFamily="2" charset="0"/>
                <a:ea typeface="Roboto Light" panose="02000000000000000000" pitchFamily="2" charset="0"/>
                <a:cs typeface="Roboto Light" panose="02000000000000000000" pitchFamily="2" charset="0"/>
              </a:rPr>
              <a:t>2026 application service will be unavailable on 5 and 14 August</a:t>
            </a:r>
            <a:r>
              <a:rPr lang="en-GB" sz="5400">
                <a:latin typeface="Roboto Light" panose="02000000000000000000" pitchFamily="2" charset="0"/>
                <a:ea typeface="Roboto Light" panose="02000000000000000000" pitchFamily="2" charset="0"/>
                <a:cs typeface="Roboto Light" panose="02000000000000000000" pitchFamily="2" charset="0"/>
              </a:rPr>
              <a:t>.</a:t>
            </a:r>
            <a:endParaRPr lang="en-US" sz="5400">
              <a:latin typeface="Roboto Light" panose="02000000000000000000" pitchFamily="2" charset="0"/>
              <a:ea typeface="Roboto Light" panose="02000000000000000000" pitchFamily="2" charset="0"/>
              <a:cs typeface="Roboto Light" panose="02000000000000000000" pitchFamily="2" charset="0"/>
            </a:endParaRPr>
          </a:p>
        </p:txBody>
      </p:sp>
      <p:pic>
        <p:nvPicPr>
          <p:cNvPr id="8" name="Picture 7">
            <a:extLst>
              <a:ext uri="{FF2B5EF4-FFF2-40B4-BE49-F238E27FC236}">
                <a16:creationId xmlns:a16="http://schemas.microsoft.com/office/drawing/2014/main" id="{FFABBCD4-20EA-B689-3A9B-17F76A71357E}"/>
              </a:ext>
            </a:extLst>
          </p:cNvPr>
          <p:cNvPicPr>
            <a:picLocks noChangeAspect="1"/>
          </p:cNvPicPr>
          <p:nvPr/>
        </p:nvPicPr>
        <p:blipFill>
          <a:blip r:embed="rId2"/>
          <a:stretch>
            <a:fillRect/>
          </a:stretch>
        </p:blipFill>
        <p:spPr>
          <a:xfrm>
            <a:off x="13014961" y="4019239"/>
            <a:ext cx="18687414" cy="5727571"/>
          </a:xfrm>
          <a:prstGeom prst="rect">
            <a:avLst/>
          </a:prstGeom>
        </p:spPr>
      </p:pic>
      <p:pic>
        <p:nvPicPr>
          <p:cNvPr id="11" name="Picture 10">
            <a:extLst>
              <a:ext uri="{FF2B5EF4-FFF2-40B4-BE49-F238E27FC236}">
                <a16:creationId xmlns:a16="http://schemas.microsoft.com/office/drawing/2014/main" id="{E5C8502B-DE67-B09E-2784-90DEEA825317}"/>
              </a:ext>
            </a:extLst>
          </p:cNvPr>
          <p:cNvPicPr>
            <a:picLocks noChangeAspect="1"/>
          </p:cNvPicPr>
          <p:nvPr/>
        </p:nvPicPr>
        <p:blipFill>
          <a:blip r:embed="rId3"/>
          <a:srcRect r="4308"/>
          <a:stretch/>
        </p:blipFill>
        <p:spPr>
          <a:xfrm>
            <a:off x="13014961" y="9341813"/>
            <a:ext cx="18687414" cy="3343078"/>
          </a:xfrm>
          <a:prstGeom prst="rect">
            <a:avLst/>
          </a:prstGeom>
        </p:spPr>
      </p:pic>
      <p:pic>
        <p:nvPicPr>
          <p:cNvPr id="12" name="Picture 11">
            <a:extLst>
              <a:ext uri="{FF2B5EF4-FFF2-40B4-BE49-F238E27FC236}">
                <a16:creationId xmlns:a16="http://schemas.microsoft.com/office/drawing/2014/main" id="{00E6495E-FAEA-1EE7-5CBA-CD1EEE9E4C00}"/>
              </a:ext>
            </a:extLst>
          </p:cNvPr>
          <p:cNvPicPr>
            <a:picLocks noChangeAspect="1"/>
          </p:cNvPicPr>
          <p:nvPr/>
        </p:nvPicPr>
        <p:blipFill>
          <a:blip r:embed="rId4"/>
          <a:stretch>
            <a:fillRect/>
          </a:stretch>
        </p:blipFill>
        <p:spPr>
          <a:xfrm>
            <a:off x="23296258" y="11752290"/>
            <a:ext cx="8719553" cy="4972975"/>
          </a:xfrm>
          <a:prstGeom prst="rect">
            <a:avLst/>
          </a:prstGeom>
        </p:spPr>
      </p:pic>
    </p:spTree>
    <p:extLst>
      <p:ext uri="{BB962C8B-B14F-4D97-AF65-F5344CB8AC3E}">
        <p14:creationId xmlns:p14="http://schemas.microsoft.com/office/powerpoint/2010/main" val="9757836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FDF97D0-3207-1EF6-BBD1-53DFF3A7DC57}"/>
              </a:ext>
            </a:extLst>
          </p:cNvPr>
          <p:cNvSpPr>
            <a:spLocks noGrp="1"/>
          </p:cNvSpPr>
          <p:nvPr>
            <p:ph type="title"/>
          </p:nvPr>
        </p:nvSpPr>
        <p:spPr/>
        <p:txBody>
          <a:bodyPr/>
          <a:lstStyle/>
          <a:p>
            <a:r>
              <a:rPr lang="en-GB"/>
              <a:t>You’ve been placed</a:t>
            </a:r>
          </a:p>
        </p:txBody>
      </p:sp>
      <p:sp>
        <p:nvSpPr>
          <p:cNvPr id="5" name="Text Placeholder 4">
            <a:extLst>
              <a:ext uri="{FF2B5EF4-FFF2-40B4-BE49-F238E27FC236}">
                <a16:creationId xmlns:a16="http://schemas.microsoft.com/office/drawing/2014/main" id="{C194AB20-EA45-9143-4569-B5002211AD9D}"/>
              </a:ext>
            </a:extLst>
          </p:cNvPr>
          <p:cNvSpPr>
            <a:spLocks noGrp="1"/>
          </p:cNvSpPr>
          <p:nvPr>
            <p:ph type="body" sz="quarter" idx="10"/>
          </p:nvPr>
        </p:nvSpPr>
        <p:spPr/>
        <p:txBody>
          <a:bodyPr/>
          <a:lstStyle/>
          <a:p>
            <a:endParaRPr lang="en-GB"/>
          </a:p>
          <a:p>
            <a:r>
              <a:rPr lang="en-GB"/>
              <a:t>Public </a:t>
            </a:r>
            <a:endParaRPr lang="en-GB" sz="2400" b="1">
              <a:effectLst/>
            </a:endParaRPr>
          </a:p>
          <a:p>
            <a:endParaRPr lang="en-GB"/>
          </a:p>
        </p:txBody>
      </p:sp>
      <p:sp>
        <p:nvSpPr>
          <p:cNvPr id="7" name="TextBox 6">
            <a:extLst>
              <a:ext uri="{FF2B5EF4-FFF2-40B4-BE49-F238E27FC236}">
                <a16:creationId xmlns:a16="http://schemas.microsoft.com/office/drawing/2014/main" id="{A409901E-0275-E1F0-9BD6-D09AF0720F93}"/>
              </a:ext>
            </a:extLst>
          </p:cNvPr>
          <p:cNvSpPr txBox="1"/>
          <p:nvPr/>
        </p:nvSpPr>
        <p:spPr>
          <a:xfrm>
            <a:off x="1943100" y="4779490"/>
            <a:ext cx="10339516" cy="11726287"/>
          </a:xfrm>
          <a:prstGeom prst="rect">
            <a:avLst/>
          </a:prstGeom>
          <a:noFill/>
        </p:spPr>
        <p:txBody>
          <a:bodyPr wrap="square">
            <a:spAutoFit/>
          </a:bodyPr>
          <a:lstStyle/>
          <a:p>
            <a:r>
              <a:rPr lang="en-GB" sz="5400">
                <a:latin typeface="Roboto Light" panose="02000000000000000000" pitchFamily="2" charset="0"/>
                <a:ea typeface="Roboto Light" panose="02000000000000000000" pitchFamily="2" charset="0"/>
                <a:cs typeface="Roboto Light" panose="02000000000000000000" pitchFamily="2" charset="0"/>
              </a:rPr>
              <a:t>If successful, applicants will see a confirmation banner and receive an email confirming their place at their firm or insurance choice.</a:t>
            </a:r>
          </a:p>
          <a:p>
            <a:endParaRPr lang="en-GB" sz="5400">
              <a:latin typeface="Roboto Light" panose="02000000000000000000" pitchFamily="2" charset="0"/>
              <a:ea typeface="Roboto Light" panose="02000000000000000000" pitchFamily="2" charset="0"/>
              <a:cs typeface="Roboto Light" panose="02000000000000000000" pitchFamily="2" charset="0"/>
            </a:endParaRPr>
          </a:p>
          <a:p>
            <a:r>
              <a:rPr lang="en-GB" sz="5400">
                <a:latin typeface="Roboto Light" panose="02000000000000000000" pitchFamily="2" charset="0"/>
                <a:ea typeface="Roboto Light" panose="02000000000000000000" pitchFamily="2" charset="0"/>
                <a:cs typeface="Roboto Light" panose="02000000000000000000" pitchFamily="2" charset="0"/>
              </a:rPr>
              <a:t>They will also get further instructions from the university or college.</a:t>
            </a:r>
          </a:p>
          <a:p>
            <a:endParaRPr lang="en-GB" sz="5400">
              <a:latin typeface="Roboto Light" panose="02000000000000000000" pitchFamily="2" charset="0"/>
              <a:ea typeface="Roboto Light" panose="02000000000000000000" pitchFamily="2" charset="0"/>
              <a:cs typeface="Roboto Light" panose="02000000000000000000" pitchFamily="2" charset="0"/>
            </a:endParaRPr>
          </a:p>
          <a:p>
            <a:r>
              <a:rPr lang="en-GB" sz="5400">
                <a:latin typeface="Roboto Light" panose="02000000000000000000" pitchFamily="2" charset="0"/>
                <a:ea typeface="Roboto Light" panose="02000000000000000000" pitchFamily="2" charset="0"/>
                <a:cs typeface="Roboto Light" panose="02000000000000000000" pitchFamily="2" charset="0"/>
              </a:rPr>
              <a:t>Applicants cannot swap between their firm and insurance place. If they wish to attend their insurance, they must do so through Clearing. </a:t>
            </a:r>
          </a:p>
        </p:txBody>
      </p:sp>
      <p:pic>
        <p:nvPicPr>
          <p:cNvPr id="9" name="Picture 8">
            <a:extLst>
              <a:ext uri="{FF2B5EF4-FFF2-40B4-BE49-F238E27FC236}">
                <a16:creationId xmlns:a16="http://schemas.microsoft.com/office/drawing/2014/main" id="{B7C247DD-5872-2056-3669-556D0D3116A9}"/>
              </a:ext>
            </a:extLst>
          </p:cNvPr>
          <p:cNvPicPr>
            <a:picLocks noChangeAspect="1"/>
          </p:cNvPicPr>
          <p:nvPr/>
        </p:nvPicPr>
        <p:blipFill>
          <a:blip r:embed="rId2"/>
          <a:stretch>
            <a:fillRect/>
          </a:stretch>
        </p:blipFill>
        <p:spPr>
          <a:xfrm>
            <a:off x="14432469" y="1562735"/>
            <a:ext cx="15616556" cy="8923747"/>
          </a:xfrm>
          <a:prstGeom prst="rect">
            <a:avLst/>
          </a:prstGeom>
        </p:spPr>
      </p:pic>
      <p:pic>
        <p:nvPicPr>
          <p:cNvPr id="11" name="Picture 10">
            <a:extLst>
              <a:ext uri="{FF2B5EF4-FFF2-40B4-BE49-F238E27FC236}">
                <a16:creationId xmlns:a16="http://schemas.microsoft.com/office/drawing/2014/main" id="{AAB84762-FBF3-0542-4C03-A3C1A079A09B}"/>
              </a:ext>
            </a:extLst>
          </p:cNvPr>
          <p:cNvPicPr>
            <a:picLocks noChangeAspect="1"/>
          </p:cNvPicPr>
          <p:nvPr/>
        </p:nvPicPr>
        <p:blipFill>
          <a:blip r:embed="rId3"/>
          <a:stretch>
            <a:fillRect/>
          </a:stretch>
        </p:blipFill>
        <p:spPr>
          <a:xfrm>
            <a:off x="14432469" y="10147805"/>
            <a:ext cx="15616556" cy="7815956"/>
          </a:xfrm>
          <a:prstGeom prst="rect">
            <a:avLst/>
          </a:prstGeom>
        </p:spPr>
      </p:pic>
    </p:spTree>
    <p:extLst>
      <p:ext uri="{BB962C8B-B14F-4D97-AF65-F5344CB8AC3E}">
        <p14:creationId xmlns:p14="http://schemas.microsoft.com/office/powerpoint/2010/main" val="1876429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262FE-71B6-69A1-3597-DA2DCC145473}"/>
              </a:ext>
            </a:extLst>
          </p:cNvPr>
          <p:cNvSpPr>
            <a:spLocks noGrp="1"/>
          </p:cNvSpPr>
          <p:nvPr>
            <p:ph type="title"/>
          </p:nvPr>
        </p:nvSpPr>
        <p:spPr>
          <a:xfrm>
            <a:off x="1545605" y="839788"/>
            <a:ext cx="30156770" cy="2064769"/>
          </a:xfrm>
        </p:spPr>
        <p:txBody>
          <a:bodyPr/>
          <a:lstStyle/>
          <a:p>
            <a:r>
              <a:rPr lang="en-GB"/>
              <a:t>Unconditional change of course</a:t>
            </a:r>
          </a:p>
        </p:txBody>
      </p:sp>
      <p:sp>
        <p:nvSpPr>
          <p:cNvPr id="3" name="Text Placeholder 2">
            <a:extLst>
              <a:ext uri="{FF2B5EF4-FFF2-40B4-BE49-F238E27FC236}">
                <a16:creationId xmlns:a16="http://schemas.microsoft.com/office/drawing/2014/main" id="{C72F337C-F82B-1969-5C46-2DAF38403572}"/>
              </a:ext>
            </a:extLst>
          </p:cNvPr>
          <p:cNvSpPr>
            <a:spLocks noGrp="1"/>
          </p:cNvSpPr>
          <p:nvPr>
            <p:ph type="body" sz="quarter" idx="10"/>
          </p:nvPr>
        </p:nvSpPr>
        <p:spPr/>
        <p:txBody>
          <a:bodyPr/>
          <a:lstStyle/>
          <a:p>
            <a:r>
              <a:rPr lang="en-GB"/>
              <a:t>Public </a:t>
            </a:r>
          </a:p>
        </p:txBody>
      </p:sp>
      <p:sp>
        <p:nvSpPr>
          <p:cNvPr id="5" name="TextBox 4">
            <a:extLst>
              <a:ext uri="{FF2B5EF4-FFF2-40B4-BE49-F238E27FC236}">
                <a16:creationId xmlns:a16="http://schemas.microsoft.com/office/drawing/2014/main" id="{B2D80A6A-F98F-533E-D6A2-786B3222C64F}"/>
              </a:ext>
            </a:extLst>
          </p:cNvPr>
          <p:cNvSpPr txBox="1"/>
          <p:nvPr/>
        </p:nvSpPr>
        <p:spPr>
          <a:xfrm>
            <a:off x="1943100" y="4059932"/>
            <a:ext cx="11929939" cy="11910953"/>
          </a:xfrm>
          <a:prstGeom prst="rect">
            <a:avLst/>
          </a:prstGeom>
          <a:noFill/>
        </p:spPr>
        <p:txBody>
          <a:bodyPr wrap="square">
            <a:spAutoFit/>
          </a:bodyPr>
          <a:lstStyle/>
          <a:p>
            <a:pPr marL="0" indent="0">
              <a:buNone/>
            </a:pPr>
            <a:r>
              <a:rPr lang="en-GB">
                <a:latin typeface="Roboto Light" panose="02000000000000000000" pitchFamily="2" charset="0"/>
                <a:ea typeface="Roboto Light" panose="02000000000000000000" pitchFamily="2" charset="0"/>
                <a:cs typeface="Roboto Light" panose="02000000000000000000" pitchFamily="2" charset="0"/>
              </a:rPr>
              <a:t>Students may be offered a place for a different course at their firm and/or insurance choices</a:t>
            </a:r>
            <a:r>
              <a:rPr lang="en-GB" i="0">
                <a:solidFill>
                  <a:srgbClr val="333333"/>
                </a:solidFill>
                <a:effectLst/>
                <a:latin typeface="Roboto" panose="02000000000000000000" pitchFamily="2" charset="0"/>
              </a:rPr>
              <a:t>. </a:t>
            </a:r>
          </a:p>
          <a:p>
            <a:pPr marL="0" indent="0">
              <a:buNone/>
            </a:pPr>
            <a:endParaRPr lang="en-GB">
              <a:latin typeface="Roboto Light" panose="02000000000000000000" pitchFamily="2" charset="0"/>
              <a:ea typeface="Roboto Light" panose="02000000000000000000" pitchFamily="2" charset="0"/>
              <a:cs typeface="Roboto Light" panose="02000000000000000000" pitchFamily="2" charset="0"/>
            </a:endParaRPr>
          </a:p>
          <a:p>
            <a:pPr marL="0" indent="0">
              <a:buNone/>
            </a:pPr>
            <a:r>
              <a:rPr lang="en-GB">
                <a:latin typeface="Roboto Light" panose="02000000000000000000" pitchFamily="2" charset="0"/>
                <a:ea typeface="Roboto Light" panose="02000000000000000000" pitchFamily="2" charset="0"/>
                <a:cs typeface="Roboto Light" panose="02000000000000000000" pitchFamily="2" charset="0"/>
              </a:rPr>
              <a:t>This typically occurs if the applicant didn't meet the original conditions, but the university or college is offering a different course, start date, or point of entry.</a:t>
            </a:r>
          </a:p>
          <a:p>
            <a:pPr marL="0" indent="0">
              <a:buNone/>
            </a:pPr>
            <a:endParaRPr lang="en-GB">
              <a:latin typeface="Roboto Light" panose="02000000000000000000" pitchFamily="2" charset="0"/>
              <a:ea typeface="Roboto Light" panose="02000000000000000000" pitchFamily="2" charset="0"/>
              <a:cs typeface="Roboto Light" panose="02000000000000000000" pitchFamily="2" charset="0"/>
            </a:endParaRPr>
          </a:p>
          <a:p>
            <a:pPr marL="0" indent="0">
              <a:buNone/>
            </a:pPr>
            <a:r>
              <a:rPr lang="en-GB">
                <a:latin typeface="Roboto Light" panose="02000000000000000000" pitchFamily="2" charset="0"/>
                <a:ea typeface="Roboto Light" panose="02000000000000000000" pitchFamily="2" charset="0"/>
                <a:cs typeface="Roboto Light" panose="02000000000000000000" pitchFamily="2" charset="0"/>
              </a:rPr>
              <a:t>It’s important to review the offer details carefully in their application and respond within 5 days.</a:t>
            </a:r>
          </a:p>
          <a:p>
            <a:pPr marL="0" indent="0">
              <a:buNone/>
            </a:pPr>
            <a:endParaRPr lang="en-GB">
              <a:latin typeface="Roboto Light" panose="02000000000000000000" pitchFamily="2" charset="0"/>
              <a:ea typeface="Roboto Light" panose="02000000000000000000" pitchFamily="2" charset="0"/>
              <a:cs typeface="Roboto Light" panose="02000000000000000000" pitchFamily="2" charset="0"/>
            </a:endParaRPr>
          </a:p>
          <a:p>
            <a:pPr marL="0" indent="0">
              <a:buNone/>
            </a:pPr>
            <a:r>
              <a:rPr lang="en-GB">
                <a:latin typeface="Roboto Light" panose="02000000000000000000" pitchFamily="2" charset="0"/>
                <a:ea typeface="Roboto Light" panose="02000000000000000000" pitchFamily="2" charset="0"/>
                <a:cs typeface="Roboto Light" panose="02000000000000000000" pitchFamily="2" charset="0"/>
              </a:rPr>
              <a:t>If they have any questions or concerns about the changes, they should contact the university or college for clarification.</a:t>
            </a:r>
          </a:p>
        </p:txBody>
      </p:sp>
      <p:pic>
        <p:nvPicPr>
          <p:cNvPr id="11" name="Picture 10">
            <a:extLst>
              <a:ext uri="{FF2B5EF4-FFF2-40B4-BE49-F238E27FC236}">
                <a16:creationId xmlns:a16="http://schemas.microsoft.com/office/drawing/2014/main" id="{ED64B18A-1564-EFA5-5E85-7FC36E1C0682}"/>
              </a:ext>
            </a:extLst>
          </p:cNvPr>
          <p:cNvPicPr>
            <a:picLocks noChangeAspect="1"/>
          </p:cNvPicPr>
          <p:nvPr/>
        </p:nvPicPr>
        <p:blipFill>
          <a:blip r:embed="rId2"/>
          <a:srcRect t="16606"/>
          <a:stretch/>
        </p:blipFill>
        <p:spPr>
          <a:xfrm>
            <a:off x="14108494" y="3265710"/>
            <a:ext cx="11659104" cy="4990325"/>
          </a:xfrm>
          <a:prstGeom prst="rect">
            <a:avLst/>
          </a:prstGeom>
        </p:spPr>
      </p:pic>
      <p:pic>
        <p:nvPicPr>
          <p:cNvPr id="13" name="Picture 12">
            <a:extLst>
              <a:ext uri="{FF2B5EF4-FFF2-40B4-BE49-F238E27FC236}">
                <a16:creationId xmlns:a16="http://schemas.microsoft.com/office/drawing/2014/main" id="{21FEE487-FD96-6F97-CA19-C25E0D989197}"/>
              </a:ext>
            </a:extLst>
          </p:cNvPr>
          <p:cNvPicPr>
            <a:picLocks noChangeAspect="1"/>
          </p:cNvPicPr>
          <p:nvPr/>
        </p:nvPicPr>
        <p:blipFill>
          <a:blip r:embed="rId3"/>
          <a:stretch>
            <a:fillRect/>
          </a:stretch>
        </p:blipFill>
        <p:spPr>
          <a:xfrm>
            <a:off x="16921382" y="8148818"/>
            <a:ext cx="11929939" cy="5210507"/>
          </a:xfrm>
          <a:prstGeom prst="rect">
            <a:avLst/>
          </a:prstGeom>
        </p:spPr>
      </p:pic>
      <p:grpSp>
        <p:nvGrpSpPr>
          <p:cNvPr id="14" name="Group 13">
            <a:extLst>
              <a:ext uri="{FF2B5EF4-FFF2-40B4-BE49-F238E27FC236}">
                <a16:creationId xmlns:a16="http://schemas.microsoft.com/office/drawing/2014/main" id="{EFDB9771-49AC-1AAF-5CA2-4767B0EBE15C}"/>
              </a:ext>
            </a:extLst>
          </p:cNvPr>
          <p:cNvGrpSpPr>
            <a:grpSpLocks/>
          </p:cNvGrpSpPr>
          <p:nvPr/>
        </p:nvGrpSpPr>
        <p:grpSpPr>
          <a:xfrm>
            <a:off x="19938046" y="13500296"/>
            <a:ext cx="10975975" cy="4539287"/>
            <a:chOff x="337118" y="3122526"/>
            <a:chExt cx="4320413" cy="1871201"/>
          </a:xfrm>
        </p:grpSpPr>
        <p:pic>
          <p:nvPicPr>
            <p:cNvPr id="15" name="Picture 14" descr="Graphical user interface&#10;&#10;Description automatically generated">
              <a:extLst>
                <a:ext uri="{FF2B5EF4-FFF2-40B4-BE49-F238E27FC236}">
                  <a16:creationId xmlns:a16="http://schemas.microsoft.com/office/drawing/2014/main" id="{A9E69A9E-F1BC-DD06-BB73-65C53B516997}"/>
                </a:ext>
              </a:extLst>
            </p:cNvPr>
            <p:cNvPicPr>
              <a:picLocks noChangeAspect="1"/>
            </p:cNvPicPr>
            <p:nvPr/>
          </p:nvPicPr>
          <p:blipFill rotWithShape="1">
            <a:blip r:embed="rId4"/>
            <a:srcRect t="50000" r="30264" b="10385"/>
            <a:stretch/>
          </p:blipFill>
          <p:spPr>
            <a:xfrm>
              <a:off x="337118" y="3122526"/>
              <a:ext cx="4320413" cy="1871201"/>
            </a:xfrm>
            <a:prstGeom prst="roundRect">
              <a:avLst>
                <a:gd name="adj" fmla="val 4779"/>
              </a:avLst>
            </a:prstGeom>
            <a:ln w="6350">
              <a:solidFill>
                <a:schemeClr val="tx2">
                  <a:lumMod val="40000"/>
                  <a:lumOff val="60000"/>
                </a:schemeClr>
              </a:solidFill>
            </a:ln>
            <a:effectLst/>
          </p:spPr>
        </p:pic>
        <p:sp>
          <p:nvSpPr>
            <p:cNvPr id="16" name="Rectangle 15">
              <a:extLst>
                <a:ext uri="{FF2B5EF4-FFF2-40B4-BE49-F238E27FC236}">
                  <a16:creationId xmlns:a16="http://schemas.microsoft.com/office/drawing/2014/main" id="{64B7D540-83B4-8255-C6EF-505DF51E5A36}"/>
                </a:ext>
              </a:extLst>
            </p:cNvPr>
            <p:cNvSpPr>
              <a:spLocks/>
            </p:cNvSpPr>
            <p:nvPr/>
          </p:nvSpPr>
          <p:spPr>
            <a:xfrm>
              <a:off x="472966" y="3823138"/>
              <a:ext cx="717331" cy="1704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936263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4816245-C187-F199-FB4B-AFE7611C3CEE}"/>
              </a:ext>
            </a:extLst>
          </p:cNvPr>
          <p:cNvSpPr>
            <a:spLocks noGrp="1"/>
          </p:cNvSpPr>
          <p:nvPr>
            <p:ph type="title"/>
          </p:nvPr>
        </p:nvSpPr>
        <p:spPr/>
        <p:txBody>
          <a:bodyPr/>
          <a:lstStyle/>
          <a:p>
            <a:r>
              <a:rPr lang="en-GB"/>
              <a:t>Waiting for confirmation</a:t>
            </a:r>
          </a:p>
        </p:txBody>
      </p:sp>
      <p:sp>
        <p:nvSpPr>
          <p:cNvPr id="5" name="Text Placeholder 4">
            <a:extLst>
              <a:ext uri="{FF2B5EF4-FFF2-40B4-BE49-F238E27FC236}">
                <a16:creationId xmlns:a16="http://schemas.microsoft.com/office/drawing/2014/main" id="{22539A6E-CEAD-6EDC-5AB3-AD0829A51AE8}"/>
              </a:ext>
            </a:extLst>
          </p:cNvPr>
          <p:cNvSpPr>
            <a:spLocks noGrp="1"/>
          </p:cNvSpPr>
          <p:nvPr>
            <p:ph type="body" sz="quarter" idx="10"/>
          </p:nvPr>
        </p:nvSpPr>
        <p:spPr/>
        <p:txBody>
          <a:bodyPr/>
          <a:lstStyle/>
          <a:p>
            <a:r>
              <a:rPr lang="en-GB"/>
              <a:t>Public </a:t>
            </a:r>
          </a:p>
        </p:txBody>
      </p:sp>
      <p:sp>
        <p:nvSpPr>
          <p:cNvPr id="7" name="TextBox 6">
            <a:extLst>
              <a:ext uri="{FF2B5EF4-FFF2-40B4-BE49-F238E27FC236}">
                <a16:creationId xmlns:a16="http://schemas.microsoft.com/office/drawing/2014/main" id="{B68AAAA0-E7F7-9834-73EF-9BDE8A6D5247}"/>
              </a:ext>
            </a:extLst>
          </p:cNvPr>
          <p:cNvSpPr txBox="1"/>
          <p:nvPr/>
        </p:nvSpPr>
        <p:spPr>
          <a:xfrm>
            <a:off x="2041250" y="4363991"/>
            <a:ext cx="11923260" cy="12557284"/>
          </a:xfrm>
          <a:prstGeom prst="rect">
            <a:avLst/>
          </a:prstGeom>
          <a:noFill/>
        </p:spPr>
        <p:txBody>
          <a:bodyPr wrap="square">
            <a:spAutoFit/>
          </a:bodyPr>
          <a:lstStyle/>
          <a:p>
            <a:r>
              <a:rPr lang="en-GB" sz="5400">
                <a:latin typeface="Roboto Light" panose="02000000000000000000" pitchFamily="2" charset="0"/>
                <a:ea typeface="Roboto Light" panose="02000000000000000000" pitchFamily="2" charset="0"/>
                <a:cs typeface="Roboto Light" panose="02000000000000000000" pitchFamily="2" charset="0"/>
              </a:rPr>
              <a:t>A university or college </a:t>
            </a:r>
            <a:r>
              <a:rPr lang="en-GB" sz="5400">
                <a:effectLst/>
                <a:latin typeface="Roboto Light" panose="02000000000000000000" pitchFamily="2" charset="0"/>
                <a:ea typeface="Roboto Light" panose="02000000000000000000" pitchFamily="2" charset="0"/>
                <a:cs typeface="Roboto Light" panose="02000000000000000000" pitchFamily="2" charset="0"/>
              </a:rPr>
              <a:t>may not have been able to make a confirmation decision. </a:t>
            </a:r>
            <a:endParaRPr lang="en-GB" sz="5400">
              <a:latin typeface="Roboto Light" panose="02000000000000000000" pitchFamily="2" charset="0"/>
              <a:ea typeface="Roboto Light" panose="02000000000000000000" pitchFamily="2" charset="0"/>
              <a:cs typeface="Roboto Light" panose="02000000000000000000" pitchFamily="2" charset="0"/>
            </a:endParaRPr>
          </a:p>
          <a:p>
            <a:endParaRPr lang="en-GB" sz="5400" b="1">
              <a:latin typeface="Roboto Light" panose="02000000000000000000" pitchFamily="2" charset="0"/>
              <a:ea typeface="Roboto Light" panose="02000000000000000000" pitchFamily="2" charset="0"/>
              <a:cs typeface="Roboto Light" panose="02000000000000000000" pitchFamily="2" charset="0"/>
            </a:endParaRPr>
          </a:p>
          <a:p>
            <a:r>
              <a:rPr lang="en-GB" sz="5400">
                <a:effectLst/>
                <a:latin typeface="Roboto Light" panose="02000000000000000000" pitchFamily="2" charset="0"/>
                <a:ea typeface="Roboto Light" panose="02000000000000000000" pitchFamily="2" charset="0"/>
                <a:cs typeface="Roboto Light" panose="02000000000000000000" pitchFamily="2" charset="0"/>
              </a:rPr>
              <a:t>This may be because the applicant has not yet provided proof of qualifications </a:t>
            </a:r>
            <a:r>
              <a:rPr lang="en-GB" sz="5400">
                <a:latin typeface="Roboto Light" panose="02000000000000000000" pitchFamily="2" charset="0"/>
                <a:ea typeface="Roboto Light" panose="02000000000000000000" pitchFamily="2" charset="0"/>
                <a:cs typeface="Roboto Light" panose="02000000000000000000" pitchFamily="2" charset="0"/>
              </a:rPr>
              <a:t>or other required documentation. </a:t>
            </a:r>
            <a:endParaRPr lang="en-GB" sz="5400">
              <a:effectLst/>
              <a:latin typeface="Roboto Light" panose="02000000000000000000" pitchFamily="2" charset="0"/>
              <a:ea typeface="Roboto Light" panose="02000000000000000000" pitchFamily="2" charset="0"/>
              <a:cs typeface="Roboto Light" panose="02000000000000000000" pitchFamily="2" charset="0"/>
            </a:endParaRPr>
          </a:p>
          <a:p>
            <a:endParaRPr lang="en-GB" sz="5400" b="1">
              <a:latin typeface="Roboto Light" panose="02000000000000000000" pitchFamily="2" charset="0"/>
              <a:ea typeface="Roboto Light" panose="02000000000000000000" pitchFamily="2" charset="0"/>
              <a:cs typeface="Roboto Light" panose="02000000000000000000" pitchFamily="2" charset="0"/>
            </a:endParaRPr>
          </a:p>
          <a:p>
            <a:r>
              <a:rPr lang="en-GB" sz="5400">
                <a:latin typeface="Roboto Light" panose="02000000000000000000" pitchFamily="2" charset="0"/>
                <a:ea typeface="Roboto Light" panose="02000000000000000000" pitchFamily="2" charset="0"/>
                <a:cs typeface="Roboto Light" panose="02000000000000000000" pitchFamily="2" charset="0"/>
              </a:rPr>
              <a:t>A</a:t>
            </a:r>
            <a:r>
              <a:rPr lang="en-GB" sz="5400">
                <a:effectLst/>
                <a:latin typeface="Roboto Light" panose="02000000000000000000" pitchFamily="2" charset="0"/>
                <a:ea typeface="Roboto Light" panose="02000000000000000000" pitchFamily="2" charset="0"/>
                <a:cs typeface="Roboto Light" panose="02000000000000000000" pitchFamily="2" charset="0"/>
              </a:rPr>
              <a:t> reason may be provided explaining why the conditional offer hasn't been confirmed yet.</a:t>
            </a:r>
          </a:p>
          <a:p>
            <a:pPr algn="l" fontAlgn="base"/>
            <a:endParaRPr lang="en-GB" sz="5400">
              <a:latin typeface="Roboto Light" panose="02000000000000000000" pitchFamily="2" charset="0"/>
              <a:ea typeface="Roboto Light" panose="02000000000000000000" pitchFamily="2" charset="0"/>
              <a:cs typeface="Roboto Light" panose="02000000000000000000" pitchFamily="2" charset="0"/>
            </a:endParaRPr>
          </a:p>
          <a:p>
            <a:pPr fontAlgn="base"/>
            <a:r>
              <a:rPr lang="en-GB" sz="5400">
                <a:latin typeface="Roboto Light" panose="02000000000000000000" pitchFamily="2" charset="0"/>
                <a:ea typeface="Roboto Light" panose="02000000000000000000" pitchFamily="2" charset="0"/>
                <a:cs typeface="Roboto Light" panose="02000000000000000000" pitchFamily="2" charset="0"/>
              </a:rPr>
              <a:t>If they have concerns, applicants should contact the university or college for clarification. </a:t>
            </a:r>
          </a:p>
        </p:txBody>
      </p:sp>
      <p:pic>
        <p:nvPicPr>
          <p:cNvPr id="9" name="Picture 8">
            <a:extLst>
              <a:ext uri="{FF2B5EF4-FFF2-40B4-BE49-F238E27FC236}">
                <a16:creationId xmlns:a16="http://schemas.microsoft.com/office/drawing/2014/main" id="{DE007105-A55E-4093-5E11-5E10D32AB19B}"/>
              </a:ext>
            </a:extLst>
          </p:cNvPr>
          <p:cNvPicPr>
            <a:picLocks noChangeAspect="1"/>
          </p:cNvPicPr>
          <p:nvPr/>
        </p:nvPicPr>
        <p:blipFill>
          <a:blip r:embed="rId2"/>
          <a:stretch>
            <a:fillRect/>
          </a:stretch>
        </p:blipFill>
        <p:spPr>
          <a:xfrm>
            <a:off x="14444433" y="4296519"/>
            <a:ext cx="18067567" cy="10506876"/>
          </a:xfrm>
          <a:prstGeom prst="rect">
            <a:avLst/>
          </a:prstGeom>
        </p:spPr>
      </p:pic>
    </p:spTree>
    <p:extLst>
      <p:ext uri="{BB962C8B-B14F-4D97-AF65-F5344CB8AC3E}">
        <p14:creationId xmlns:p14="http://schemas.microsoft.com/office/powerpoint/2010/main" val="1536406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5FF4BA4-2BEE-D21B-F96B-A8C3B0E15F84}"/>
              </a:ext>
            </a:extLst>
          </p:cNvPr>
          <p:cNvSpPr>
            <a:spLocks noGrp="1"/>
          </p:cNvSpPr>
          <p:nvPr>
            <p:ph type="title"/>
          </p:nvPr>
        </p:nvSpPr>
        <p:spPr/>
        <p:txBody>
          <a:bodyPr/>
          <a:lstStyle/>
          <a:p>
            <a:r>
              <a:rPr lang="en-GB"/>
              <a:t>Eligible for clearing </a:t>
            </a:r>
          </a:p>
        </p:txBody>
      </p:sp>
      <p:sp>
        <p:nvSpPr>
          <p:cNvPr id="5" name="Text Placeholder 4">
            <a:extLst>
              <a:ext uri="{FF2B5EF4-FFF2-40B4-BE49-F238E27FC236}">
                <a16:creationId xmlns:a16="http://schemas.microsoft.com/office/drawing/2014/main" id="{8B1BB174-006B-A3CF-5320-7AD98ABB5F23}"/>
              </a:ext>
            </a:extLst>
          </p:cNvPr>
          <p:cNvSpPr>
            <a:spLocks noGrp="1"/>
          </p:cNvSpPr>
          <p:nvPr>
            <p:ph type="body" sz="quarter" idx="10"/>
          </p:nvPr>
        </p:nvSpPr>
        <p:spPr/>
        <p:txBody>
          <a:bodyPr/>
          <a:lstStyle/>
          <a:p>
            <a:r>
              <a:rPr lang="en-GB"/>
              <a:t>Public </a:t>
            </a:r>
          </a:p>
        </p:txBody>
      </p:sp>
      <p:sp>
        <p:nvSpPr>
          <p:cNvPr id="6" name="TextBox 5">
            <a:extLst>
              <a:ext uri="{FF2B5EF4-FFF2-40B4-BE49-F238E27FC236}">
                <a16:creationId xmlns:a16="http://schemas.microsoft.com/office/drawing/2014/main" id="{BFF36874-CE8D-FFE7-AF85-65F920975797}"/>
              </a:ext>
            </a:extLst>
          </p:cNvPr>
          <p:cNvSpPr txBox="1"/>
          <p:nvPr/>
        </p:nvSpPr>
        <p:spPr>
          <a:xfrm>
            <a:off x="1545605" y="5204520"/>
            <a:ext cx="12551395" cy="8956298"/>
          </a:xfrm>
          <a:prstGeom prst="rect">
            <a:avLst/>
          </a:prstGeom>
          <a:noFill/>
        </p:spPr>
        <p:txBody>
          <a:bodyPr wrap="square">
            <a:spAutoFit/>
          </a:bodyPr>
          <a:lstStyle/>
          <a:p>
            <a:r>
              <a:rPr lang="en-GB">
                <a:latin typeface="Roboto Light" panose="02000000000000000000" pitchFamily="2" charset="0"/>
                <a:ea typeface="Roboto Light" panose="02000000000000000000" pitchFamily="2" charset="0"/>
                <a:cs typeface="Roboto Light" panose="02000000000000000000" pitchFamily="2" charset="0"/>
              </a:rPr>
              <a:t>If an applicant doesn’t meet the conditions of their firm or insurance offer, they can use Clearing to search for another course and view personalised course matches through Clearing Plus.</a:t>
            </a:r>
          </a:p>
          <a:p>
            <a:endParaRPr lang="en-GB">
              <a:latin typeface="Roboto Light" panose="02000000000000000000" pitchFamily="2" charset="0"/>
              <a:ea typeface="Roboto Light" panose="02000000000000000000" pitchFamily="2" charset="0"/>
              <a:cs typeface="Roboto Light" panose="02000000000000000000" pitchFamily="2" charset="0"/>
            </a:endParaRPr>
          </a:p>
          <a:p>
            <a:r>
              <a:rPr lang="en-GB">
                <a:latin typeface="Roboto Light" panose="02000000000000000000" pitchFamily="2" charset="0"/>
                <a:ea typeface="Roboto Light" panose="02000000000000000000" pitchFamily="2" charset="0"/>
                <a:cs typeface="Roboto Light" panose="02000000000000000000" pitchFamily="2" charset="0"/>
              </a:rPr>
              <a:t>Applicants can add a Clearing choice from:</a:t>
            </a:r>
          </a:p>
          <a:p>
            <a:pPr marL="571500" indent="-571500">
              <a:buFont typeface="Arial" panose="020B0604020202020204" pitchFamily="34" charset="0"/>
              <a:buChar char="•"/>
            </a:pPr>
            <a:r>
              <a:rPr lang="en-GB">
                <a:latin typeface="Roboto Light" panose="02000000000000000000" pitchFamily="2" charset="0"/>
                <a:ea typeface="Roboto Light" panose="02000000000000000000" pitchFamily="2" charset="0"/>
                <a:cs typeface="Roboto Light" panose="02000000000000000000" pitchFamily="2" charset="0"/>
              </a:rPr>
              <a:t>10:00 on SQA results day (5 August)* </a:t>
            </a:r>
          </a:p>
          <a:p>
            <a:pPr marL="571500" indent="-571500">
              <a:buFont typeface="Arial" panose="020B0604020202020204" pitchFamily="34" charset="0"/>
              <a:buChar char="•"/>
            </a:pPr>
            <a:r>
              <a:rPr lang="en-GB">
                <a:latin typeface="Roboto Light" panose="02000000000000000000" pitchFamily="2" charset="0"/>
                <a:ea typeface="Roboto Light" panose="02000000000000000000" pitchFamily="2" charset="0"/>
                <a:cs typeface="Roboto Light" panose="02000000000000000000" pitchFamily="2" charset="0"/>
              </a:rPr>
              <a:t>13:00 on JCQ Level 3 results day (14 Aug)*.</a:t>
            </a:r>
          </a:p>
          <a:p>
            <a:endParaRPr lang="en-GB">
              <a:latin typeface="+mj-lt"/>
            </a:endParaRPr>
          </a:p>
          <a:p>
            <a:r>
              <a:rPr lang="en-US">
                <a:latin typeface="+mj-lt"/>
              </a:rPr>
              <a:t>*All timings are UK time </a:t>
            </a:r>
          </a:p>
          <a:p>
            <a:endParaRPr lang="en-GB">
              <a:latin typeface="+mj-lt"/>
            </a:endParaRPr>
          </a:p>
        </p:txBody>
      </p:sp>
      <p:pic>
        <p:nvPicPr>
          <p:cNvPr id="10" name="Picture 9">
            <a:extLst>
              <a:ext uri="{FF2B5EF4-FFF2-40B4-BE49-F238E27FC236}">
                <a16:creationId xmlns:a16="http://schemas.microsoft.com/office/drawing/2014/main" id="{81478246-9433-7045-742D-B6971D4859E8}"/>
              </a:ext>
            </a:extLst>
          </p:cNvPr>
          <p:cNvPicPr>
            <a:picLocks noChangeAspect="1"/>
          </p:cNvPicPr>
          <p:nvPr/>
        </p:nvPicPr>
        <p:blipFill>
          <a:blip r:embed="rId2"/>
          <a:stretch>
            <a:fillRect/>
          </a:stretch>
        </p:blipFill>
        <p:spPr>
          <a:xfrm>
            <a:off x="14841743" y="4055416"/>
            <a:ext cx="17670255" cy="9762184"/>
          </a:xfrm>
          <a:prstGeom prst="rect">
            <a:avLst/>
          </a:prstGeom>
        </p:spPr>
      </p:pic>
    </p:spTree>
    <p:extLst>
      <p:ext uri="{BB962C8B-B14F-4D97-AF65-F5344CB8AC3E}">
        <p14:creationId xmlns:p14="http://schemas.microsoft.com/office/powerpoint/2010/main" val="1273041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CF81C-C220-090E-3B37-0BB0E72690B2}"/>
              </a:ext>
            </a:extLst>
          </p:cNvPr>
          <p:cNvSpPr>
            <a:spLocks noGrp="1"/>
          </p:cNvSpPr>
          <p:nvPr>
            <p:ph type="title"/>
          </p:nvPr>
        </p:nvSpPr>
        <p:spPr/>
        <p:txBody>
          <a:bodyPr/>
          <a:lstStyle/>
          <a:p>
            <a:r>
              <a:rPr lang="en-GB"/>
              <a:t>Clearing Plus </a:t>
            </a:r>
          </a:p>
        </p:txBody>
      </p:sp>
      <p:sp>
        <p:nvSpPr>
          <p:cNvPr id="3" name="Text Placeholder 2">
            <a:extLst>
              <a:ext uri="{FF2B5EF4-FFF2-40B4-BE49-F238E27FC236}">
                <a16:creationId xmlns:a16="http://schemas.microsoft.com/office/drawing/2014/main" id="{9D29AE91-FD3E-3E9C-1659-FA38B98CBFE5}"/>
              </a:ext>
            </a:extLst>
          </p:cNvPr>
          <p:cNvSpPr>
            <a:spLocks noGrp="1"/>
          </p:cNvSpPr>
          <p:nvPr>
            <p:ph type="body" sz="quarter" idx="10"/>
          </p:nvPr>
        </p:nvSpPr>
        <p:spPr/>
        <p:txBody>
          <a:bodyPr/>
          <a:lstStyle/>
          <a:p>
            <a:r>
              <a:rPr lang="en-GB"/>
              <a:t>Public </a:t>
            </a:r>
          </a:p>
        </p:txBody>
      </p:sp>
      <p:sp>
        <p:nvSpPr>
          <p:cNvPr id="5" name="TextBox 4">
            <a:extLst>
              <a:ext uri="{FF2B5EF4-FFF2-40B4-BE49-F238E27FC236}">
                <a16:creationId xmlns:a16="http://schemas.microsoft.com/office/drawing/2014/main" id="{44CC7AB3-AA76-EA9E-10AB-B93E545FC50F}"/>
              </a:ext>
            </a:extLst>
          </p:cNvPr>
          <p:cNvSpPr txBox="1"/>
          <p:nvPr/>
        </p:nvSpPr>
        <p:spPr>
          <a:xfrm>
            <a:off x="1545605" y="4889910"/>
            <a:ext cx="10933081" cy="11172289"/>
          </a:xfrm>
          <a:prstGeom prst="rect">
            <a:avLst/>
          </a:prstGeom>
          <a:noFill/>
        </p:spPr>
        <p:txBody>
          <a:bodyPr wrap="square">
            <a:spAutoFit/>
          </a:bodyPr>
          <a:lstStyle/>
          <a:p>
            <a:pPr marL="0" indent="0" algn="l">
              <a:buNone/>
            </a:pPr>
            <a:r>
              <a:rPr lang="en-GB" sz="4800" b="0" i="0">
                <a:solidFill>
                  <a:srgbClr val="333333"/>
                </a:solidFill>
                <a:effectLst/>
                <a:latin typeface="Roboto Light" panose="02000000000000000000" pitchFamily="2" charset="0"/>
              </a:rPr>
              <a:t>In Clearing Plus, the course matches an applicant sees are personalised and continuously updated.</a:t>
            </a:r>
          </a:p>
          <a:p>
            <a:pPr marL="0" indent="0" algn="l">
              <a:buNone/>
            </a:pPr>
            <a:endParaRPr lang="en-GB">
              <a:solidFill>
                <a:srgbClr val="333333"/>
              </a:solidFill>
              <a:latin typeface="Roboto Light" panose="02000000000000000000" pitchFamily="2" charset="0"/>
            </a:endParaRPr>
          </a:p>
          <a:p>
            <a:pPr marL="0" indent="0" algn="l">
              <a:buNone/>
            </a:pPr>
            <a:r>
              <a:rPr lang="en-GB" sz="4800" b="0" i="0">
                <a:solidFill>
                  <a:srgbClr val="333333"/>
                </a:solidFill>
                <a:effectLst/>
                <a:latin typeface="Roboto Light" panose="02000000000000000000" pitchFamily="2" charset="0"/>
              </a:rPr>
              <a:t>Students can express interest in up to 5 courses, and the corresponding university or college can contact them.</a:t>
            </a:r>
          </a:p>
          <a:p>
            <a:pPr marL="0" indent="0" algn="l">
              <a:buNone/>
            </a:pPr>
            <a:endParaRPr lang="en-GB">
              <a:solidFill>
                <a:srgbClr val="333333"/>
              </a:solidFill>
              <a:latin typeface="Roboto Light" panose="02000000000000000000" pitchFamily="2" charset="0"/>
            </a:endParaRPr>
          </a:p>
          <a:p>
            <a:pPr marL="0" indent="0" algn="l">
              <a:buNone/>
            </a:pPr>
            <a:r>
              <a:rPr lang="en-GB" sz="4800" b="0" i="0">
                <a:solidFill>
                  <a:srgbClr val="333333"/>
                </a:solidFill>
                <a:effectLst/>
                <a:latin typeface="Roboto Light" panose="02000000000000000000" pitchFamily="2" charset="0"/>
              </a:rPr>
              <a:t>However, courses in Clearing fill up quickly, and there’s no guarantee they’ll be contacted by a university or college.</a:t>
            </a:r>
          </a:p>
          <a:p>
            <a:pPr marL="0" indent="0" algn="l">
              <a:buNone/>
            </a:pPr>
            <a:endParaRPr lang="en-GB" sz="4800" b="0" i="0">
              <a:solidFill>
                <a:srgbClr val="333333"/>
              </a:solidFill>
              <a:effectLst/>
              <a:latin typeface="Roboto Light" panose="02000000000000000000" pitchFamily="2" charset="0"/>
            </a:endParaRPr>
          </a:p>
          <a:p>
            <a:pPr marL="0" indent="0" algn="l">
              <a:buNone/>
            </a:pPr>
            <a:r>
              <a:rPr lang="en-GB" sz="4800" b="0" i="0">
                <a:solidFill>
                  <a:srgbClr val="333333"/>
                </a:solidFill>
                <a:effectLst/>
                <a:latin typeface="Roboto Light" panose="02000000000000000000" pitchFamily="2" charset="0"/>
              </a:rPr>
              <a:t>We’d also recommend proactively using our </a:t>
            </a:r>
            <a:r>
              <a:rPr lang="en-GB" sz="4800" b="1" i="0" u="none" strike="noStrike">
                <a:solidFill>
                  <a:srgbClr val="1077D0"/>
                </a:solidFill>
                <a:effectLst/>
                <a:latin typeface="Roboto Light" panose="02000000000000000000" pitchFamily="2" charset="0"/>
                <a:hlinkClick r:id="rId2"/>
              </a:rPr>
              <a:t>search tool</a:t>
            </a:r>
            <a:r>
              <a:rPr lang="en-GB" u="none" strike="noStrike">
                <a:solidFill>
                  <a:srgbClr val="333333"/>
                </a:solidFill>
                <a:latin typeface="Roboto Light" panose="02000000000000000000" pitchFamily="2" charset="0"/>
              </a:rPr>
              <a:t> t</a:t>
            </a:r>
            <a:r>
              <a:rPr lang="en-GB" sz="4800" b="0" i="0">
                <a:solidFill>
                  <a:srgbClr val="333333"/>
                </a:solidFill>
                <a:effectLst/>
                <a:latin typeface="Roboto Light" panose="02000000000000000000" pitchFamily="2" charset="0"/>
              </a:rPr>
              <a:t>o explore additional courses in Clearing. </a:t>
            </a:r>
          </a:p>
        </p:txBody>
      </p:sp>
      <p:pic>
        <p:nvPicPr>
          <p:cNvPr id="6" name="Picture 5" descr="Graphical user interface, text, application&#10;&#10;Description automatically generated">
            <a:extLst>
              <a:ext uri="{FF2B5EF4-FFF2-40B4-BE49-F238E27FC236}">
                <a16:creationId xmlns:a16="http://schemas.microsoft.com/office/drawing/2014/main" id="{CB5FF4E7-91C2-317E-DC24-13F08E5B2074}"/>
              </a:ext>
            </a:extLst>
          </p:cNvPr>
          <p:cNvPicPr/>
          <p:nvPr/>
        </p:nvPicPr>
        <p:blipFill rotWithShape="1">
          <a:blip r:embed="rId3"/>
          <a:srcRect r="3309"/>
          <a:stretch/>
        </p:blipFill>
        <p:spPr>
          <a:xfrm>
            <a:off x="13258800" y="4889910"/>
            <a:ext cx="18443575" cy="9871119"/>
          </a:xfrm>
          <a:prstGeom prst="roundRect">
            <a:avLst>
              <a:gd name="adj" fmla="val 4779"/>
            </a:avLst>
          </a:prstGeom>
          <a:ln w="6350">
            <a:solidFill>
              <a:schemeClr val="tx2">
                <a:lumMod val="40000"/>
                <a:lumOff val="60000"/>
              </a:schemeClr>
            </a:solidFill>
          </a:ln>
          <a:effectLst/>
        </p:spPr>
      </p:pic>
    </p:spTree>
    <p:extLst>
      <p:ext uri="{BB962C8B-B14F-4D97-AF65-F5344CB8AC3E}">
        <p14:creationId xmlns:p14="http://schemas.microsoft.com/office/powerpoint/2010/main" val="2061303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7E555DD-9681-8B0D-E546-99B01C3FDF89}"/>
              </a:ext>
            </a:extLst>
          </p:cNvPr>
          <p:cNvSpPr>
            <a:spLocks noGrp="1"/>
          </p:cNvSpPr>
          <p:nvPr>
            <p:ph type="title"/>
          </p:nvPr>
        </p:nvSpPr>
        <p:spPr/>
        <p:txBody>
          <a:bodyPr/>
          <a:lstStyle/>
          <a:p>
            <a:r>
              <a:rPr lang="en-GB"/>
              <a:t>Application status </a:t>
            </a:r>
          </a:p>
        </p:txBody>
      </p:sp>
      <p:sp>
        <p:nvSpPr>
          <p:cNvPr id="5" name="Text Placeholder 4">
            <a:extLst>
              <a:ext uri="{FF2B5EF4-FFF2-40B4-BE49-F238E27FC236}">
                <a16:creationId xmlns:a16="http://schemas.microsoft.com/office/drawing/2014/main" id="{D2CD4513-0124-5717-8632-51D8E8488973}"/>
              </a:ext>
            </a:extLst>
          </p:cNvPr>
          <p:cNvSpPr>
            <a:spLocks noGrp="1"/>
          </p:cNvSpPr>
          <p:nvPr>
            <p:ph type="body" sz="quarter" idx="10"/>
          </p:nvPr>
        </p:nvSpPr>
        <p:spPr/>
        <p:txBody>
          <a:bodyPr/>
          <a:lstStyle/>
          <a:p>
            <a:r>
              <a:rPr lang="en-GB"/>
              <a:t>Public </a:t>
            </a:r>
          </a:p>
        </p:txBody>
      </p:sp>
      <p:pic>
        <p:nvPicPr>
          <p:cNvPr id="6" name="Picture 5" descr="Graphical user interface, text, application&#10;&#10;Description automatically generated">
            <a:extLst>
              <a:ext uri="{FF2B5EF4-FFF2-40B4-BE49-F238E27FC236}">
                <a16:creationId xmlns:a16="http://schemas.microsoft.com/office/drawing/2014/main" id="{79752369-63DB-62E3-A7A4-CC9937BC8C22}"/>
              </a:ext>
            </a:extLst>
          </p:cNvPr>
          <p:cNvPicPr/>
          <p:nvPr/>
        </p:nvPicPr>
        <p:blipFill>
          <a:blip r:embed="rId2"/>
          <a:stretch>
            <a:fillRect/>
          </a:stretch>
        </p:blipFill>
        <p:spPr>
          <a:xfrm>
            <a:off x="14846154" y="10982595"/>
            <a:ext cx="17665846" cy="3946889"/>
          </a:xfrm>
          <a:prstGeom prst="rect">
            <a:avLst/>
          </a:prstGeom>
        </p:spPr>
      </p:pic>
      <p:pic>
        <p:nvPicPr>
          <p:cNvPr id="7" name="Picture 6" descr="Graphical user interface, application&#10;&#10;Description automatically generated">
            <a:extLst>
              <a:ext uri="{FF2B5EF4-FFF2-40B4-BE49-F238E27FC236}">
                <a16:creationId xmlns:a16="http://schemas.microsoft.com/office/drawing/2014/main" id="{803A6409-44BA-E39E-3179-8B16374DB59A}"/>
              </a:ext>
            </a:extLst>
          </p:cNvPr>
          <p:cNvPicPr/>
          <p:nvPr/>
        </p:nvPicPr>
        <p:blipFill rotWithShape="1">
          <a:blip r:embed="rId3"/>
          <a:srcRect l="6024" t="8577" r="5498" b="35750"/>
          <a:stretch/>
        </p:blipFill>
        <p:spPr>
          <a:xfrm>
            <a:off x="15041262" y="4424800"/>
            <a:ext cx="17275629" cy="6339750"/>
          </a:xfrm>
          <a:prstGeom prst="roundRect">
            <a:avLst>
              <a:gd name="adj" fmla="val 5471"/>
            </a:avLst>
          </a:prstGeom>
        </p:spPr>
      </p:pic>
      <p:sp>
        <p:nvSpPr>
          <p:cNvPr id="9" name="TextBox 8">
            <a:extLst>
              <a:ext uri="{FF2B5EF4-FFF2-40B4-BE49-F238E27FC236}">
                <a16:creationId xmlns:a16="http://schemas.microsoft.com/office/drawing/2014/main" id="{2C22FE50-5C1B-281B-DF7A-FF07E10DB692}"/>
              </a:ext>
            </a:extLst>
          </p:cNvPr>
          <p:cNvSpPr txBox="1"/>
          <p:nvPr/>
        </p:nvSpPr>
        <p:spPr>
          <a:xfrm>
            <a:off x="2053605" y="4317825"/>
            <a:ext cx="11967195" cy="12649617"/>
          </a:xfrm>
          <a:prstGeom prst="rect">
            <a:avLst/>
          </a:prstGeom>
          <a:noFill/>
        </p:spPr>
        <p:txBody>
          <a:bodyPr wrap="square">
            <a:spAutoFit/>
          </a:bodyPr>
          <a:lstStyle/>
          <a:p>
            <a:r>
              <a:rPr lang="en-GB" sz="4800">
                <a:solidFill>
                  <a:schemeClr val="bg1"/>
                </a:solidFill>
                <a:effectLst/>
                <a:latin typeface="Roboto Light" panose="02000000000000000000" pitchFamily="2" charset="0"/>
                <a:ea typeface="Roboto Light" panose="02000000000000000000" pitchFamily="2" charset="0"/>
                <a:cs typeface="Roboto Light" panose="02000000000000000000" pitchFamily="2" charset="0"/>
              </a:rPr>
              <a:t>The status bar at the top of </a:t>
            </a:r>
            <a:r>
              <a:rPr lang="en-GB" sz="4800">
                <a:solidFill>
                  <a:schemeClr val="bg1"/>
                </a:solidFill>
                <a:latin typeface="Roboto Light" panose="02000000000000000000" pitchFamily="2" charset="0"/>
                <a:ea typeface="Roboto Light" panose="02000000000000000000" pitchFamily="2" charset="0"/>
                <a:cs typeface="Roboto Light" panose="02000000000000000000" pitchFamily="2" charset="0"/>
              </a:rPr>
              <a:t>the application displays the application </a:t>
            </a:r>
            <a:r>
              <a:rPr lang="en-GB" sz="4800">
                <a:solidFill>
                  <a:schemeClr val="bg1"/>
                </a:solidFill>
                <a:effectLst/>
                <a:latin typeface="Roboto Light" panose="02000000000000000000" pitchFamily="2" charset="0"/>
                <a:ea typeface="Roboto Light" panose="02000000000000000000" pitchFamily="2" charset="0"/>
                <a:cs typeface="Roboto Light" panose="02000000000000000000" pitchFamily="2" charset="0"/>
              </a:rPr>
              <a:t>status and Clearing eligibility.</a:t>
            </a:r>
          </a:p>
          <a:p>
            <a:endParaRPr lang="en-GB" sz="480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a:p>
            <a:r>
              <a:rPr lang="en-GB" sz="4800">
                <a:solidFill>
                  <a:schemeClr val="bg1"/>
                </a:solidFill>
                <a:effectLst/>
                <a:latin typeface="Roboto Light" panose="02000000000000000000" pitchFamily="2" charset="0"/>
                <a:ea typeface="Roboto Light" panose="02000000000000000000" pitchFamily="2" charset="0"/>
                <a:cs typeface="Roboto Light" panose="02000000000000000000" pitchFamily="2" charset="0"/>
              </a:rPr>
              <a:t>Latest updates will reflect recent actions.</a:t>
            </a:r>
            <a:r>
              <a:rPr lang="en-GB" sz="4800">
                <a:solidFill>
                  <a:schemeClr val="bg1"/>
                </a:solidFill>
                <a:latin typeface="Roboto Light" panose="02000000000000000000" pitchFamily="2" charset="0"/>
                <a:ea typeface="Roboto Light" panose="02000000000000000000" pitchFamily="2" charset="0"/>
                <a:cs typeface="Roboto Light" panose="02000000000000000000" pitchFamily="2" charset="0"/>
              </a:rPr>
              <a:t> </a:t>
            </a:r>
            <a:endParaRPr lang="en-GB" sz="4800">
              <a:solidFill>
                <a:schemeClr val="bg1"/>
              </a:solidFill>
              <a:effectLst/>
              <a:latin typeface="Roboto Light" panose="02000000000000000000" pitchFamily="2" charset="0"/>
              <a:ea typeface="Roboto Light" panose="02000000000000000000" pitchFamily="2" charset="0"/>
              <a:cs typeface="Roboto Light" panose="02000000000000000000" pitchFamily="2" charset="0"/>
            </a:endParaRPr>
          </a:p>
          <a:p>
            <a:endParaRPr lang="en-GB" sz="480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a:p>
            <a:r>
              <a:rPr lang="en-GB" sz="4800">
                <a:solidFill>
                  <a:schemeClr val="bg1"/>
                </a:solidFill>
                <a:latin typeface="Roboto Light" panose="02000000000000000000" pitchFamily="2" charset="0"/>
                <a:ea typeface="Roboto Light" panose="02000000000000000000" pitchFamily="2" charset="0"/>
                <a:cs typeface="Roboto Light" panose="02000000000000000000" pitchFamily="2" charset="0"/>
              </a:rPr>
              <a:t>It will display</a:t>
            </a:r>
            <a:r>
              <a:rPr lang="en-GB">
                <a:solidFill>
                  <a:schemeClr val="bg1"/>
                </a:solidFill>
                <a:latin typeface="Roboto Light" panose="02000000000000000000" pitchFamily="2" charset="0"/>
                <a:ea typeface="Roboto Light" panose="02000000000000000000" pitchFamily="2" charset="0"/>
                <a:cs typeface="Roboto Light" panose="02000000000000000000" pitchFamily="2" charset="0"/>
              </a:rPr>
              <a:t> </a:t>
            </a:r>
            <a:r>
              <a:rPr lang="en-GB" sz="4800">
                <a:solidFill>
                  <a:schemeClr val="bg1"/>
                </a:solidFill>
                <a:latin typeface="Roboto Light" panose="02000000000000000000" pitchFamily="2" charset="0"/>
                <a:ea typeface="Roboto Light" panose="02000000000000000000" pitchFamily="2" charset="0"/>
                <a:cs typeface="Roboto Light" panose="02000000000000000000" pitchFamily="2" charset="0"/>
              </a:rPr>
              <a:t>their</a:t>
            </a:r>
            <a:r>
              <a:rPr lang="en-GB">
                <a:solidFill>
                  <a:schemeClr val="bg1"/>
                </a:solidFill>
                <a:latin typeface="Roboto Light" panose="02000000000000000000" pitchFamily="2" charset="0"/>
                <a:ea typeface="Roboto Light" panose="02000000000000000000" pitchFamily="2" charset="0"/>
                <a:cs typeface="Roboto Light" panose="02000000000000000000" pitchFamily="2" charset="0"/>
              </a:rPr>
              <a:t>:</a:t>
            </a:r>
          </a:p>
          <a:p>
            <a:pPr marL="685800" indent="-685800">
              <a:buFont typeface="Arial" panose="020B0604020202020204" pitchFamily="34" charset="0"/>
              <a:buChar char="•"/>
            </a:pPr>
            <a:r>
              <a:rPr lang="en-GB" sz="4800">
                <a:solidFill>
                  <a:schemeClr val="bg1"/>
                </a:solidFill>
                <a:effectLst/>
                <a:latin typeface="Roboto Light" panose="02000000000000000000" pitchFamily="2" charset="0"/>
                <a:ea typeface="Roboto Light" panose="02000000000000000000" pitchFamily="2" charset="0"/>
                <a:cs typeface="Roboto Light" panose="02000000000000000000" pitchFamily="2" charset="0"/>
              </a:rPr>
              <a:t>Clearing number (six digits) if eligible. </a:t>
            </a:r>
          </a:p>
          <a:p>
            <a:pPr marL="685800" indent="-685800">
              <a:buFont typeface="Arial" panose="020B0604020202020204" pitchFamily="34" charset="0"/>
              <a:buChar char="•"/>
            </a:pPr>
            <a:r>
              <a:rPr lang="en-GB" sz="4800">
                <a:solidFill>
                  <a:schemeClr val="bg1"/>
                </a:solidFill>
                <a:effectLst/>
                <a:latin typeface="Roboto Light" panose="02000000000000000000" pitchFamily="2" charset="0"/>
                <a:ea typeface="Roboto Light" panose="02000000000000000000" pitchFamily="2" charset="0"/>
                <a:cs typeface="Roboto Light" panose="02000000000000000000" pitchFamily="2" charset="0"/>
              </a:rPr>
              <a:t>Personal ID (ten digits)</a:t>
            </a:r>
            <a:endParaRPr lang="en-GB" sz="480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a:p>
            <a:endParaRPr lang="en-GB" sz="4800">
              <a:solidFill>
                <a:schemeClr val="bg1"/>
              </a:solidFill>
              <a:effectLst/>
              <a:latin typeface="Roboto Light" panose="02000000000000000000" pitchFamily="2" charset="0"/>
              <a:ea typeface="Roboto Light" panose="02000000000000000000" pitchFamily="2" charset="0"/>
              <a:cs typeface="Roboto Light" panose="02000000000000000000" pitchFamily="2" charset="0"/>
            </a:endParaRPr>
          </a:p>
          <a:p>
            <a:r>
              <a:rPr lang="en-GB" sz="4800">
                <a:solidFill>
                  <a:schemeClr val="bg1"/>
                </a:solidFill>
                <a:effectLst/>
                <a:latin typeface="Roboto Light" panose="02000000000000000000" pitchFamily="2" charset="0"/>
                <a:ea typeface="Roboto Light" panose="02000000000000000000" pitchFamily="2" charset="0"/>
                <a:cs typeface="Roboto Light" panose="02000000000000000000" pitchFamily="2" charset="0"/>
              </a:rPr>
              <a:t>Students </a:t>
            </a:r>
            <a:r>
              <a:rPr lang="en-GB" sz="4800">
                <a:solidFill>
                  <a:schemeClr val="bg1"/>
                </a:solidFill>
                <a:latin typeface="Roboto Light" panose="02000000000000000000" pitchFamily="2" charset="0"/>
                <a:ea typeface="Roboto Light" panose="02000000000000000000" pitchFamily="2" charset="0"/>
                <a:cs typeface="Roboto Light" panose="02000000000000000000" pitchFamily="2" charset="0"/>
              </a:rPr>
              <a:t>may need </a:t>
            </a:r>
            <a:r>
              <a:rPr lang="en-GB" sz="4800">
                <a:solidFill>
                  <a:schemeClr val="bg1"/>
                </a:solidFill>
                <a:effectLst/>
                <a:latin typeface="Roboto Light" panose="02000000000000000000" pitchFamily="2" charset="0"/>
                <a:ea typeface="Roboto Light" panose="02000000000000000000" pitchFamily="2" charset="0"/>
                <a:cs typeface="Roboto Light" panose="02000000000000000000" pitchFamily="2" charset="0"/>
              </a:rPr>
              <a:t>to quote </a:t>
            </a:r>
            <a:r>
              <a:rPr lang="en-GB" sz="4800">
                <a:solidFill>
                  <a:schemeClr val="bg1"/>
                </a:solidFill>
                <a:latin typeface="Roboto Light" panose="02000000000000000000" pitchFamily="2" charset="0"/>
                <a:ea typeface="Roboto Light" panose="02000000000000000000" pitchFamily="2" charset="0"/>
                <a:cs typeface="Roboto Light" panose="02000000000000000000" pitchFamily="2" charset="0"/>
              </a:rPr>
              <a:t>one or </a:t>
            </a:r>
            <a:r>
              <a:rPr lang="en-GB" sz="4800">
                <a:solidFill>
                  <a:schemeClr val="bg1"/>
                </a:solidFill>
                <a:effectLst/>
                <a:latin typeface="Roboto Light" panose="02000000000000000000" pitchFamily="2" charset="0"/>
                <a:ea typeface="Roboto Light" panose="02000000000000000000" pitchFamily="2" charset="0"/>
                <a:cs typeface="Roboto Light" panose="02000000000000000000" pitchFamily="2" charset="0"/>
              </a:rPr>
              <a:t>both</a:t>
            </a:r>
            <a:r>
              <a:rPr lang="en-GB" sz="4800">
                <a:solidFill>
                  <a:schemeClr val="bg1"/>
                </a:solidFill>
                <a:latin typeface="Roboto Light" panose="02000000000000000000" pitchFamily="2" charset="0"/>
                <a:ea typeface="Roboto Light" panose="02000000000000000000" pitchFamily="2" charset="0"/>
                <a:cs typeface="Roboto Light" panose="02000000000000000000" pitchFamily="2" charset="0"/>
              </a:rPr>
              <a:t> when contacting universities and colleges in Clearing.</a:t>
            </a:r>
          </a:p>
          <a:p>
            <a:endParaRPr lang="en-GB">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a:p>
            <a:r>
              <a:rPr lang="en-GB">
                <a:solidFill>
                  <a:schemeClr val="bg1"/>
                </a:solidFill>
                <a:latin typeface="Roboto Light" panose="02000000000000000000" pitchFamily="2" charset="0"/>
                <a:ea typeface="Roboto Light" panose="02000000000000000000" pitchFamily="2" charset="0"/>
                <a:cs typeface="Roboto Light" panose="02000000000000000000" pitchFamily="2" charset="0"/>
              </a:rPr>
              <a:t>For more information see our advice on </a:t>
            </a:r>
            <a:r>
              <a:rPr lang="en-GB">
                <a:solidFill>
                  <a:srgbClr val="FFC000"/>
                </a:solidFill>
                <a:latin typeface="Roboto Light" panose="02000000000000000000" pitchFamily="2" charset="0"/>
                <a:ea typeface="Roboto Light" panose="02000000000000000000" pitchFamily="2" charset="0"/>
                <a:cs typeface="Roboto Light" panose="02000000000000000000" pitchFamily="2" charset="0"/>
                <a:hlinkClick r:id="rId4">
                  <a:extLst>
                    <a:ext uri="{A12FA001-AC4F-418D-AE19-62706E023703}">
                      <ahyp:hlinkClr xmlns:ahyp="http://schemas.microsoft.com/office/drawing/2018/hyperlinkcolor" val="tx"/>
                    </a:ext>
                  </a:extLst>
                </a:hlinkClick>
              </a:rPr>
              <a:t>what different application statuses mean</a:t>
            </a:r>
            <a:r>
              <a:rPr lang="en-GB">
                <a:latin typeface="Roboto Light" panose="02000000000000000000" pitchFamily="2" charset="0"/>
                <a:ea typeface="Roboto Light" panose="02000000000000000000" pitchFamily="2" charset="0"/>
                <a:cs typeface="Roboto Light" panose="02000000000000000000" pitchFamily="2" charset="0"/>
              </a:rPr>
              <a:t>.</a:t>
            </a:r>
            <a:endParaRPr lang="en-GB" b="1">
              <a:effectLst/>
              <a:latin typeface="Roboto Light" panose="02000000000000000000" pitchFamily="2" charset="0"/>
              <a:ea typeface="Roboto Light" panose="02000000000000000000" pitchFamily="2" charset="0"/>
              <a:cs typeface="Roboto Light" panose="02000000000000000000" pitchFamily="2" charset="0"/>
            </a:endParaRPr>
          </a:p>
          <a:p>
            <a:endParaRPr lang="en-GB" sz="480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p:txBody>
      </p:sp>
    </p:spTree>
    <p:extLst>
      <p:ext uri="{BB962C8B-B14F-4D97-AF65-F5344CB8AC3E}">
        <p14:creationId xmlns:p14="http://schemas.microsoft.com/office/powerpoint/2010/main" val="28584123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E9AEBBE-9727-6D8F-D2F3-37853B670DE6}"/>
              </a:ext>
            </a:extLst>
          </p:cNvPr>
          <p:cNvSpPr>
            <a:spLocks noGrp="1"/>
          </p:cNvSpPr>
          <p:nvPr>
            <p:ph type="title"/>
          </p:nvPr>
        </p:nvSpPr>
        <p:spPr/>
        <p:txBody>
          <a:bodyPr/>
          <a:lstStyle/>
          <a:p>
            <a:r>
              <a:rPr lang="en-GB"/>
              <a:t>Adding a clearing choice </a:t>
            </a:r>
          </a:p>
        </p:txBody>
      </p:sp>
      <p:sp>
        <p:nvSpPr>
          <p:cNvPr id="5" name="Text Placeholder 4">
            <a:extLst>
              <a:ext uri="{FF2B5EF4-FFF2-40B4-BE49-F238E27FC236}">
                <a16:creationId xmlns:a16="http://schemas.microsoft.com/office/drawing/2014/main" id="{E5233395-BD29-56F3-0441-35F1C1FA1D5D}"/>
              </a:ext>
            </a:extLst>
          </p:cNvPr>
          <p:cNvSpPr>
            <a:spLocks noGrp="1"/>
          </p:cNvSpPr>
          <p:nvPr>
            <p:ph type="body" sz="quarter" idx="10"/>
          </p:nvPr>
        </p:nvSpPr>
        <p:spPr/>
        <p:txBody>
          <a:bodyPr/>
          <a:lstStyle/>
          <a:p>
            <a:r>
              <a:rPr lang="en-GB"/>
              <a:t>Public </a:t>
            </a:r>
          </a:p>
        </p:txBody>
      </p:sp>
      <p:sp>
        <p:nvSpPr>
          <p:cNvPr id="6" name="TextBox 5">
            <a:extLst>
              <a:ext uri="{FF2B5EF4-FFF2-40B4-BE49-F238E27FC236}">
                <a16:creationId xmlns:a16="http://schemas.microsoft.com/office/drawing/2014/main" id="{42E825AA-0E50-C174-BD61-03A8D17F10AF}"/>
              </a:ext>
            </a:extLst>
          </p:cNvPr>
          <p:cNvSpPr txBox="1"/>
          <p:nvPr/>
        </p:nvSpPr>
        <p:spPr>
          <a:xfrm>
            <a:off x="2078884" y="5833624"/>
            <a:ext cx="12029001" cy="9618018"/>
          </a:xfrm>
          <a:prstGeom prst="rect">
            <a:avLst/>
          </a:prstGeom>
          <a:noFill/>
        </p:spPr>
        <p:txBody>
          <a:bodyPr wrap="square" lIns="91440" tIns="45720" rIns="91440" bIns="45720" rtlCol="0" anchor="t">
            <a:spAutoFit/>
          </a:bodyPr>
          <a:lstStyle/>
          <a:p>
            <a:r>
              <a:rPr lang="en-GB" sz="6000">
                <a:latin typeface="Roboto Light" panose="02000000000000000000" pitchFamily="2" charset="0"/>
                <a:ea typeface="Roboto Light" panose="02000000000000000000" pitchFamily="2" charset="0"/>
                <a:cs typeface="Roboto Light" panose="02000000000000000000" pitchFamily="2" charset="0"/>
              </a:rPr>
              <a:t>Eligible applicants can add a Clearing choice from: </a:t>
            </a:r>
            <a:endParaRPr lang="en-US" sz="19900">
              <a:latin typeface="Roboto Light" panose="02000000000000000000" pitchFamily="2" charset="0"/>
              <a:ea typeface="Roboto Light" panose="02000000000000000000" pitchFamily="2" charset="0"/>
              <a:cs typeface="Roboto Light" panose="02000000000000000000" pitchFamily="2" charset="0"/>
            </a:endParaRPr>
          </a:p>
          <a:p>
            <a:endParaRPr lang="en-GB" sz="6000">
              <a:latin typeface="Roboto Light" panose="02000000000000000000" pitchFamily="2" charset="0"/>
              <a:ea typeface="Roboto Light" panose="02000000000000000000" pitchFamily="2" charset="0"/>
              <a:cs typeface="Roboto Light" panose="02000000000000000000" pitchFamily="2" charset="0"/>
            </a:endParaRPr>
          </a:p>
          <a:p>
            <a:pPr marL="285750" indent="-285750">
              <a:buFont typeface="Arial" panose="020B0604020202020204" pitchFamily="34" charset="0"/>
              <a:buChar char="•"/>
            </a:pPr>
            <a:r>
              <a:rPr lang="en-GB" sz="6000">
                <a:latin typeface="Roboto Light" panose="02000000000000000000" pitchFamily="2" charset="0"/>
                <a:ea typeface="Roboto Light" panose="02000000000000000000" pitchFamily="2" charset="0"/>
                <a:cs typeface="Roboto Light" panose="02000000000000000000" pitchFamily="2" charset="0"/>
              </a:rPr>
              <a:t>10:00 on SQA results day*.</a:t>
            </a:r>
          </a:p>
          <a:p>
            <a:pPr marL="285750" indent="-285750">
              <a:buFont typeface="Arial" panose="020B0604020202020204" pitchFamily="34" charset="0"/>
              <a:buChar char="•"/>
            </a:pPr>
            <a:r>
              <a:rPr lang="en-GB" sz="6000">
                <a:latin typeface="Roboto Light" panose="02000000000000000000" pitchFamily="2" charset="0"/>
                <a:ea typeface="Roboto Light" panose="02000000000000000000" pitchFamily="2" charset="0"/>
                <a:cs typeface="Roboto Light" panose="02000000000000000000" pitchFamily="2" charset="0"/>
              </a:rPr>
              <a:t>13:00 on JCQ Level 3 results day*.</a:t>
            </a:r>
          </a:p>
          <a:p>
            <a:pPr marL="285750" indent="-285750">
              <a:buFont typeface="Arial" panose="020B0604020202020204" pitchFamily="34" charset="0"/>
              <a:buChar char="•"/>
            </a:pPr>
            <a:endParaRPr lang="en-GB" sz="6000">
              <a:latin typeface="Roboto Light" panose="02000000000000000000" pitchFamily="2" charset="0"/>
              <a:ea typeface="Roboto Light" panose="02000000000000000000" pitchFamily="2" charset="0"/>
              <a:cs typeface="Roboto Light" panose="02000000000000000000" pitchFamily="2" charset="0"/>
            </a:endParaRPr>
          </a:p>
          <a:p>
            <a:r>
              <a:rPr lang="en-US" sz="6000">
                <a:latin typeface="Roboto Light" panose="02000000000000000000" pitchFamily="2" charset="0"/>
                <a:ea typeface="Roboto Light" panose="02000000000000000000" pitchFamily="2" charset="0"/>
                <a:cs typeface="Roboto Light" panose="02000000000000000000" pitchFamily="2" charset="0"/>
              </a:rPr>
              <a:t>*All timings are UK time </a:t>
            </a:r>
          </a:p>
          <a:p>
            <a:pPr marL="285750" indent="-285750">
              <a:buFont typeface="Arial" panose="020B0604020202020204" pitchFamily="34" charset="0"/>
              <a:buChar char="•"/>
            </a:pPr>
            <a:endParaRPr lang="en-GB" sz="19900">
              <a:latin typeface="+mj-lt"/>
            </a:endParaRPr>
          </a:p>
        </p:txBody>
      </p:sp>
      <p:pic>
        <p:nvPicPr>
          <p:cNvPr id="7" name="Picture 6" descr="A screenshot of a computer&#10;&#10;Description automatically generated">
            <a:extLst>
              <a:ext uri="{FF2B5EF4-FFF2-40B4-BE49-F238E27FC236}">
                <a16:creationId xmlns:a16="http://schemas.microsoft.com/office/drawing/2014/main" id="{EA12EFDB-53F7-B323-A079-DB6B21B0BB79}"/>
              </a:ext>
            </a:extLst>
          </p:cNvPr>
          <p:cNvPicPr>
            <a:picLocks noChangeAspect="1"/>
          </p:cNvPicPr>
          <p:nvPr/>
        </p:nvPicPr>
        <p:blipFill>
          <a:blip r:embed="rId2"/>
          <a:srcRect l="3649" t="3477" r="4219" b="2712"/>
          <a:stretch/>
        </p:blipFill>
        <p:spPr>
          <a:xfrm>
            <a:off x="17177656" y="2155371"/>
            <a:ext cx="13960181" cy="14989629"/>
          </a:xfrm>
          <a:prstGeom prst="rect">
            <a:avLst/>
          </a:prstGeom>
        </p:spPr>
      </p:pic>
    </p:spTree>
    <p:extLst>
      <p:ext uri="{BB962C8B-B14F-4D97-AF65-F5344CB8AC3E}">
        <p14:creationId xmlns:p14="http://schemas.microsoft.com/office/powerpoint/2010/main" val="5573266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D415F-BC1C-98DA-2A0D-19CBB0AEF213}"/>
              </a:ext>
            </a:extLst>
          </p:cNvPr>
          <p:cNvSpPr>
            <a:spLocks noGrp="1"/>
          </p:cNvSpPr>
          <p:nvPr>
            <p:ph type="title"/>
          </p:nvPr>
        </p:nvSpPr>
        <p:spPr/>
        <p:txBody>
          <a:bodyPr/>
          <a:lstStyle/>
          <a:p>
            <a:r>
              <a:rPr lang="en-GB"/>
              <a:t>Adding a clearing choice (step 1) </a:t>
            </a:r>
          </a:p>
        </p:txBody>
      </p:sp>
      <p:sp>
        <p:nvSpPr>
          <p:cNvPr id="3" name="Text Placeholder 2">
            <a:extLst>
              <a:ext uri="{FF2B5EF4-FFF2-40B4-BE49-F238E27FC236}">
                <a16:creationId xmlns:a16="http://schemas.microsoft.com/office/drawing/2014/main" id="{C78C139A-0A0D-91C9-8B7E-4E68F7662616}"/>
              </a:ext>
            </a:extLst>
          </p:cNvPr>
          <p:cNvSpPr>
            <a:spLocks noGrp="1"/>
          </p:cNvSpPr>
          <p:nvPr>
            <p:ph type="body" sz="quarter" idx="10"/>
          </p:nvPr>
        </p:nvSpPr>
        <p:spPr/>
        <p:txBody>
          <a:bodyPr/>
          <a:lstStyle/>
          <a:p>
            <a:r>
              <a:rPr lang="en-GB"/>
              <a:t>Public </a:t>
            </a:r>
          </a:p>
        </p:txBody>
      </p:sp>
      <p:pic>
        <p:nvPicPr>
          <p:cNvPr id="4" name="Picture 3" descr="Graphical user interface, text, application&#10;&#10;Description automatically generated">
            <a:extLst>
              <a:ext uri="{FF2B5EF4-FFF2-40B4-BE49-F238E27FC236}">
                <a16:creationId xmlns:a16="http://schemas.microsoft.com/office/drawing/2014/main" id="{5BC681D0-7CDB-F98B-7364-428E3BDD2733}"/>
              </a:ext>
            </a:extLst>
          </p:cNvPr>
          <p:cNvPicPr/>
          <p:nvPr/>
        </p:nvPicPr>
        <p:blipFill>
          <a:blip r:embed="rId2"/>
          <a:stretch>
            <a:fillRect/>
          </a:stretch>
        </p:blipFill>
        <p:spPr>
          <a:xfrm>
            <a:off x="2078025" y="5478102"/>
            <a:ext cx="14177975" cy="5625328"/>
          </a:xfrm>
          <a:prstGeom prst="roundRect">
            <a:avLst>
              <a:gd name="adj" fmla="val 8127"/>
            </a:avLst>
          </a:prstGeom>
        </p:spPr>
      </p:pic>
      <p:pic>
        <p:nvPicPr>
          <p:cNvPr id="5" name="Picture 4" descr="A screenshot of a computer screen&#10;&#10;Description automatically generated">
            <a:extLst>
              <a:ext uri="{FF2B5EF4-FFF2-40B4-BE49-F238E27FC236}">
                <a16:creationId xmlns:a16="http://schemas.microsoft.com/office/drawing/2014/main" id="{1AB33D27-5497-5F92-F4DB-C3D500D88EBD}"/>
              </a:ext>
            </a:extLst>
          </p:cNvPr>
          <p:cNvPicPr>
            <a:picLocks noChangeAspect="1"/>
          </p:cNvPicPr>
          <p:nvPr/>
        </p:nvPicPr>
        <p:blipFill>
          <a:blip r:embed="rId3"/>
          <a:stretch>
            <a:fillRect/>
          </a:stretch>
        </p:blipFill>
        <p:spPr>
          <a:xfrm>
            <a:off x="15553385" y="5122881"/>
            <a:ext cx="15242302" cy="10740355"/>
          </a:xfrm>
          <a:prstGeom prst="rect">
            <a:avLst/>
          </a:prstGeom>
        </p:spPr>
      </p:pic>
    </p:spTree>
    <p:extLst>
      <p:ext uri="{BB962C8B-B14F-4D97-AF65-F5344CB8AC3E}">
        <p14:creationId xmlns:p14="http://schemas.microsoft.com/office/powerpoint/2010/main" val="24087146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85DA0-0990-75A2-03D7-4B7C20534E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B42CA5-6653-D736-6A79-5DCF238C5F14}"/>
              </a:ext>
            </a:extLst>
          </p:cNvPr>
          <p:cNvSpPr>
            <a:spLocks noGrp="1"/>
          </p:cNvSpPr>
          <p:nvPr>
            <p:ph type="title"/>
          </p:nvPr>
        </p:nvSpPr>
        <p:spPr/>
        <p:txBody>
          <a:bodyPr/>
          <a:lstStyle/>
          <a:p>
            <a:r>
              <a:rPr lang="en-GB"/>
              <a:t>Adding a clearing choice (step 2) </a:t>
            </a:r>
          </a:p>
        </p:txBody>
      </p:sp>
      <p:sp>
        <p:nvSpPr>
          <p:cNvPr id="3" name="Text Placeholder 2">
            <a:extLst>
              <a:ext uri="{FF2B5EF4-FFF2-40B4-BE49-F238E27FC236}">
                <a16:creationId xmlns:a16="http://schemas.microsoft.com/office/drawing/2014/main" id="{36EAEC13-DA38-FF95-3816-0E6BACBA0C88}"/>
              </a:ext>
            </a:extLst>
          </p:cNvPr>
          <p:cNvSpPr>
            <a:spLocks noGrp="1"/>
          </p:cNvSpPr>
          <p:nvPr>
            <p:ph type="body" sz="quarter" idx="10"/>
          </p:nvPr>
        </p:nvSpPr>
        <p:spPr/>
        <p:txBody>
          <a:bodyPr/>
          <a:lstStyle/>
          <a:p>
            <a:r>
              <a:rPr lang="en-GB"/>
              <a:t>Public </a:t>
            </a:r>
          </a:p>
        </p:txBody>
      </p:sp>
      <p:pic>
        <p:nvPicPr>
          <p:cNvPr id="6" name="Picture 5" descr="Graphical user interface, text, application, email&#10;&#10;Description automatically generated">
            <a:extLst>
              <a:ext uri="{FF2B5EF4-FFF2-40B4-BE49-F238E27FC236}">
                <a16:creationId xmlns:a16="http://schemas.microsoft.com/office/drawing/2014/main" id="{AD824FB3-5CD4-F4C5-AB4D-11D3F5F6EDAD}"/>
              </a:ext>
            </a:extLst>
          </p:cNvPr>
          <p:cNvPicPr>
            <a:picLocks noChangeAspect="1"/>
          </p:cNvPicPr>
          <p:nvPr/>
        </p:nvPicPr>
        <p:blipFill rotWithShape="1">
          <a:blip r:embed="rId2"/>
          <a:srcRect b="1739"/>
          <a:stretch/>
        </p:blipFill>
        <p:spPr>
          <a:xfrm>
            <a:off x="16623990" y="3951129"/>
            <a:ext cx="12726689" cy="13955871"/>
          </a:xfrm>
          <a:prstGeom prst="roundRect">
            <a:avLst>
              <a:gd name="adj" fmla="val 3862"/>
            </a:avLst>
          </a:prstGeom>
          <a:ln w="6350">
            <a:solidFill>
              <a:schemeClr val="tx2">
                <a:lumMod val="40000"/>
                <a:lumOff val="60000"/>
              </a:schemeClr>
            </a:solidFill>
          </a:ln>
          <a:effectLst/>
        </p:spPr>
      </p:pic>
      <p:sp>
        <p:nvSpPr>
          <p:cNvPr id="8" name="TextBox 7">
            <a:extLst>
              <a:ext uri="{FF2B5EF4-FFF2-40B4-BE49-F238E27FC236}">
                <a16:creationId xmlns:a16="http://schemas.microsoft.com/office/drawing/2014/main" id="{A32C7D71-BC4C-E984-1DBC-DCDD26CFF71A}"/>
              </a:ext>
            </a:extLst>
          </p:cNvPr>
          <p:cNvSpPr txBox="1"/>
          <p:nvPr/>
        </p:nvSpPr>
        <p:spPr>
          <a:xfrm>
            <a:off x="2198915" y="6189345"/>
            <a:ext cx="11694886" cy="5909310"/>
          </a:xfrm>
          <a:prstGeom prst="rect">
            <a:avLst/>
          </a:prstGeom>
          <a:noFill/>
        </p:spPr>
        <p:txBody>
          <a:bodyPr wrap="square">
            <a:spAutoFit/>
          </a:bodyPr>
          <a:lstStyle/>
          <a:p>
            <a:pPr algn="l"/>
            <a:r>
              <a:rPr lang="en-GB" sz="5400">
                <a:solidFill>
                  <a:srgbClr val="333333"/>
                </a:solidFill>
                <a:latin typeface="Roboto Light" panose="02000000000000000000" pitchFamily="2" charset="0"/>
                <a:ea typeface="Roboto Light" panose="02000000000000000000" pitchFamily="2" charset="0"/>
                <a:cs typeface="Roboto Light" panose="02000000000000000000" pitchFamily="2" charset="0"/>
              </a:rPr>
              <a:t>Applicants</a:t>
            </a:r>
            <a:r>
              <a:rPr lang="en-GB" sz="5400" b="0" i="0">
                <a:solidFill>
                  <a:srgbClr val="333333"/>
                </a:solidFill>
                <a:effectLst/>
                <a:latin typeface="Roboto Light" panose="02000000000000000000" pitchFamily="2" charset="0"/>
                <a:ea typeface="Roboto Light" panose="02000000000000000000" pitchFamily="2" charset="0"/>
                <a:cs typeface="Roboto Light" panose="02000000000000000000" pitchFamily="2" charset="0"/>
              </a:rPr>
              <a:t> should only add a Clearing choice once they have permission from the university or college.</a:t>
            </a:r>
          </a:p>
          <a:p>
            <a:pPr algn="l"/>
            <a:endParaRPr lang="en-GB" sz="5400" b="0" i="0">
              <a:solidFill>
                <a:srgbClr val="333333"/>
              </a:solidFill>
              <a:effectLst/>
              <a:latin typeface="Roboto Light" panose="02000000000000000000" pitchFamily="2" charset="0"/>
              <a:ea typeface="Roboto Light" panose="02000000000000000000" pitchFamily="2" charset="0"/>
              <a:cs typeface="Roboto Light" panose="02000000000000000000" pitchFamily="2" charset="0"/>
            </a:endParaRPr>
          </a:p>
          <a:p>
            <a:r>
              <a:rPr lang="en-GB" sz="5400" b="0" i="0">
                <a:solidFill>
                  <a:srgbClr val="333333"/>
                </a:solidFill>
                <a:effectLst/>
                <a:latin typeface="Roboto Light" panose="02000000000000000000" pitchFamily="2" charset="0"/>
                <a:ea typeface="Roboto Light" panose="02000000000000000000" pitchFamily="2" charset="0"/>
                <a:cs typeface="Roboto Light" panose="02000000000000000000" pitchFamily="2" charset="0"/>
              </a:rPr>
              <a:t>They must enter the course details by the deadline provided by the university or college.</a:t>
            </a:r>
          </a:p>
        </p:txBody>
      </p:sp>
    </p:spTree>
    <p:extLst>
      <p:ext uri="{BB962C8B-B14F-4D97-AF65-F5344CB8AC3E}">
        <p14:creationId xmlns:p14="http://schemas.microsoft.com/office/powerpoint/2010/main" val="4630803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C5B545-EBA6-ABDB-267A-643EACB8E2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1B192C-8CF8-D5E4-7171-D0F16BD1D8BA}"/>
              </a:ext>
            </a:extLst>
          </p:cNvPr>
          <p:cNvSpPr>
            <a:spLocks noGrp="1"/>
          </p:cNvSpPr>
          <p:nvPr>
            <p:ph type="title"/>
          </p:nvPr>
        </p:nvSpPr>
        <p:spPr/>
        <p:txBody>
          <a:bodyPr/>
          <a:lstStyle/>
          <a:p>
            <a:r>
              <a:rPr lang="en-GB"/>
              <a:t>Adding a clearing choice (step 3) </a:t>
            </a:r>
          </a:p>
        </p:txBody>
      </p:sp>
      <p:sp>
        <p:nvSpPr>
          <p:cNvPr id="3" name="Text Placeholder 2">
            <a:extLst>
              <a:ext uri="{FF2B5EF4-FFF2-40B4-BE49-F238E27FC236}">
                <a16:creationId xmlns:a16="http://schemas.microsoft.com/office/drawing/2014/main" id="{88257B2D-4067-D4E6-374E-554BA7BE066F}"/>
              </a:ext>
            </a:extLst>
          </p:cNvPr>
          <p:cNvSpPr>
            <a:spLocks noGrp="1"/>
          </p:cNvSpPr>
          <p:nvPr>
            <p:ph type="body" sz="quarter" idx="10"/>
          </p:nvPr>
        </p:nvSpPr>
        <p:spPr/>
        <p:txBody>
          <a:bodyPr/>
          <a:lstStyle/>
          <a:p>
            <a:r>
              <a:rPr lang="en-GB"/>
              <a:t>Public </a:t>
            </a:r>
          </a:p>
        </p:txBody>
      </p:sp>
      <p:sp>
        <p:nvSpPr>
          <p:cNvPr id="6" name="TextBox 5">
            <a:extLst>
              <a:ext uri="{FF2B5EF4-FFF2-40B4-BE49-F238E27FC236}">
                <a16:creationId xmlns:a16="http://schemas.microsoft.com/office/drawing/2014/main" id="{36EDFF04-E85A-8575-F839-946F90BE3B91}"/>
              </a:ext>
            </a:extLst>
          </p:cNvPr>
          <p:cNvSpPr txBox="1"/>
          <p:nvPr/>
        </p:nvSpPr>
        <p:spPr>
          <a:xfrm>
            <a:off x="2951220" y="5999453"/>
            <a:ext cx="11211094" cy="8402300"/>
          </a:xfrm>
          <a:prstGeom prst="rect">
            <a:avLst/>
          </a:prstGeom>
          <a:noFill/>
        </p:spPr>
        <p:txBody>
          <a:bodyPr wrap="square">
            <a:spAutoFit/>
          </a:bodyPr>
          <a:lstStyle/>
          <a:p>
            <a:r>
              <a:rPr lang="en-GB" sz="5400">
                <a:solidFill>
                  <a:srgbClr val="333333"/>
                </a:solidFill>
                <a:latin typeface="Roboto Light" panose="02000000000000000000" pitchFamily="2" charset="0"/>
                <a:ea typeface="Roboto Light" panose="02000000000000000000" pitchFamily="2" charset="0"/>
                <a:cs typeface="Roboto Light" panose="02000000000000000000" pitchFamily="2" charset="0"/>
              </a:rPr>
              <a:t>Only one Clearing choice can be added at a time. </a:t>
            </a:r>
          </a:p>
          <a:p>
            <a:endParaRPr lang="en-GB" sz="5400">
              <a:solidFill>
                <a:srgbClr val="333333"/>
              </a:solidFill>
              <a:effectLst/>
              <a:latin typeface="Roboto Light" panose="02000000000000000000" pitchFamily="2" charset="0"/>
              <a:ea typeface="Roboto Light" panose="02000000000000000000" pitchFamily="2" charset="0"/>
              <a:cs typeface="Roboto Light" panose="02000000000000000000" pitchFamily="2" charset="0"/>
            </a:endParaRPr>
          </a:p>
          <a:p>
            <a:r>
              <a:rPr lang="en-GB" sz="5400">
                <a:solidFill>
                  <a:srgbClr val="333333"/>
                </a:solidFill>
                <a:latin typeface="Roboto Light" panose="02000000000000000000" pitchFamily="2" charset="0"/>
                <a:ea typeface="Roboto Light" panose="02000000000000000000" pitchFamily="2" charset="0"/>
                <a:cs typeface="Roboto Light" panose="02000000000000000000" pitchFamily="2" charset="0"/>
              </a:rPr>
              <a:t>If the university/college does not accept the Clearing choice (Unsuccessful) or the applicant chooses to use 'Decline my place' after a Clearing choice has been accepted, then they'll be able to add a new Clearing choice.</a:t>
            </a:r>
          </a:p>
        </p:txBody>
      </p:sp>
      <p:pic>
        <p:nvPicPr>
          <p:cNvPr id="7" name="Picture 6" descr="Graphical user interface, text, application, chat or text message&#10;&#10;Description automatically generated">
            <a:extLst>
              <a:ext uri="{FF2B5EF4-FFF2-40B4-BE49-F238E27FC236}">
                <a16:creationId xmlns:a16="http://schemas.microsoft.com/office/drawing/2014/main" id="{DE1A80C9-E10B-51A0-2FA8-E7542765E35A}"/>
              </a:ext>
            </a:extLst>
          </p:cNvPr>
          <p:cNvPicPr>
            <a:picLocks noChangeAspect="1"/>
          </p:cNvPicPr>
          <p:nvPr/>
        </p:nvPicPr>
        <p:blipFill>
          <a:blip r:embed="rId2"/>
          <a:srcRect r="2212"/>
          <a:stretch/>
        </p:blipFill>
        <p:spPr>
          <a:xfrm>
            <a:off x="16256000" y="4760068"/>
            <a:ext cx="12155714" cy="5053300"/>
          </a:xfrm>
          <a:prstGeom prst="roundRect">
            <a:avLst>
              <a:gd name="adj" fmla="val 0"/>
            </a:avLst>
          </a:prstGeom>
        </p:spPr>
      </p:pic>
      <p:pic>
        <p:nvPicPr>
          <p:cNvPr id="9" name="Picture 8">
            <a:extLst>
              <a:ext uri="{FF2B5EF4-FFF2-40B4-BE49-F238E27FC236}">
                <a16:creationId xmlns:a16="http://schemas.microsoft.com/office/drawing/2014/main" id="{AB99E8A8-14CA-D929-B21F-03C27CFD4109}"/>
              </a:ext>
            </a:extLst>
          </p:cNvPr>
          <p:cNvPicPr>
            <a:picLocks noChangeAspect="1"/>
          </p:cNvPicPr>
          <p:nvPr/>
        </p:nvPicPr>
        <p:blipFill>
          <a:blip r:embed="rId3"/>
          <a:stretch>
            <a:fillRect/>
          </a:stretch>
        </p:blipFill>
        <p:spPr>
          <a:xfrm>
            <a:off x="16092715" y="10652875"/>
            <a:ext cx="12823698" cy="6844550"/>
          </a:xfrm>
          <a:prstGeom prst="rect">
            <a:avLst/>
          </a:prstGeom>
        </p:spPr>
      </p:pic>
    </p:spTree>
    <p:extLst>
      <p:ext uri="{BB962C8B-B14F-4D97-AF65-F5344CB8AC3E}">
        <p14:creationId xmlns:p14="http://schemas.microsoft.com/office/powerpoint/2010/main" val="42351213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F69909-3FDE-EBC0-36B2-305D8E79CEA8}"/>
              </a:ext>
            </a:extLst>
          </p:cNvPr>
          <p:cNvSpPr>
            <a:spLocks noGrp="1"/>
          </p:cNvSpPr>
          <p:nvPr>
            <p:ph type="title"/>
          </p:nvPr>
        </p:nvSpPr>
        <p:spPr/>
        <p:txBody>
          <a:bodyPr/>
          <a:lstStyle/>
          <a:p>
            <a:r>
              <a:rPr lang="en-GB"/>
              <a:t>University / college supplied code </a:t>
            </a:r>
          </a:p>
        </p:txBody>
      </p:sp>
      <p:sp>
        <p:nvSpPr>
          <p:cNvPr id="3" name="Text Placeholder 2">
            <a:extLst>
              <a:ext uri="{FF2B5EF4-FFF2-40B4-BE49-F238E27FC236}">
                <a16:creationId xmlns:a16="http://schemas.microsoft.com/office/drawing/2014/main" id="{E470CA26-832A-57FD-9508-5FC74FB2B5BF}"/>
              </a:ext>
            </a:extLst>
          </p:cNvPr>
          <p:cNvSpPr>
            <a:spLocks noGrp="1"/>
          </p:cNvSpPr>
          <p:nvPr>
            <p:ph type="body" sz="quarter" idx="10"/>
          </p:nvPr>
        </p:nvSpPr>
        <p:spPr/>
        <p:txBody>
          <a:bodyPr/>
          <a:lstStyle/>
          <a:p>
            <a:r>
              <a:rPr lang="en-GB"/>
              <a:t>Public </a:t>
            </a:r>
          </a:p>
        </p:txBody>
      </p:sp>
      <p:sp>
        <p:nvSpPr>
          <p:cNvPr id="4" name="TextBox 3">
            <a:extLst>
              <a:ext uri="{FF2B5EF4-FFF2-40B4-BE49-F238E27FC236}">
                <a16:creationId xmlns:a16="http://schemas.microsoft.com/office/drawing/2014/main" id="{83D7E6F4-D095-358C-6777-C99605DEB87C}"/>
              </a:ext>
            </a:extLst>
          </p:cNvPr>
          <p:cNvSpPr txBox="1"/>
          <p:nvPr/>
        </p:nvSpPr>
        <p:spPr>
          <a:xfrm>
            <a:off x="2547532" y="5841319"/>
            <a:ext cx="10711268" cy="7571303"/>
          </a:xfrm>
          <a:prstGeom prst="rect">
            <a:avLst/>
          </a:prstGeom>
          <a:noFill/>
        </p:spPr>
        <p:txBody>
          <a:bodyPr wrap="square" lIns="91440" tIns="45720" rIns="91440" bIns="45720" rtlCol="0" anchor="t">
            <a:spAutoFit/>
          </a:bodyPr>
          <a:lstStyle/>
          <a:p>
            <a:r>
              <a:rPr lang="en-GB" sz="5400">
                <a:latin typeface="Roboto Light" panose="02000000000000000000" pitchFamily="2" charset="0"/>
                <a:ea typeface="Roboto Light" panose="02000000000000000000" pitchFamily="2" charset="0"/>
                <a:cs typeface="Roboto Light" panose="02000000000000000000" pitchFamily="2" charset="0"/>
              </a:rPr>
              <a:t>If the university or college provides a specific course code for a course available in Clearing, the applicant must enter it using this option.</a:t>
            </a:r>
          </a:p>
          <a:p>
            <a:endParaRPr lang="en-GB" sz="5400">
              <a:latin typeface="Roboto Light" panose="02000000000000000000" pitchFamily="2" charset="0"/>
              <a:ea typeface="Roboto Light" panose="02000000000000000000" pitchFamily="2" charset="0"/>
              <a:cs typeface="Roboto Light" panose="02000000000000000000" pitchFamily="2" charset="0"/>
            </a:endParaRPr>
          </a:p>
          <a:p>
            <a:r>
              <a:rPr lang="en-GB" sz="5400">
                <a:latin typeface="Roboto Light"/>
                <a:ea typeface="Roboto Light"/>
                <a:cs typeface="Roboto Light"/>
              </a:rPr>
              <a:t>This may be the case for competitive courses where vacancies are limited and fill quickly.</a:t>
            </a:r>
            <a:endParaRPr lang="en-GB" sz="16600">
              <a:latin typeface="Roboto Light"/>
              <a:ea typeface="Roboto Light"/>
              <a:cs typeface="Roboto Light"/>
            </a:endParaRPr>
          </a:p>
        </p:txBody>
      </p:sp>
      <p:grpSp>
        <p:nvGrpSpPr>
          <p:cNvPr id="8" name="Group 7">
            <a:extLst>
              <a:ext uri="{FF2B5EF4-FFF2-40B4-BE49-F238E27FC236}">
                <a16:creationId xmlns:a16="http://schemas.microsoft.com/office/drawing/2014/main" id="{1D3E6E23-AC27-375E-7D84-F9AA40067972}"/>
              </a:ext>
            </a:extLst>
          </p:cNvPr>
          <p:cNvGrpSpPr/>
          <p:nvPr/>
        </p:nvGrpSpPr>
        <p:grpSpPr>
          <a:xfrm>
            <a:off x="15446606" y="4083570"/>
            <a:ext cx="14475989" cy="6396913"/>
            <a:chOff x="12666085" y="3735627"/>
            <a:chExt cx="18300310" cy="7772691"/>
          </a:xfrm>
        </p:grpSpPr>
        <p:pic>
          <p:nvPicPr>
            <p:cNvPr id="5" name="Picture 4" descr="A screenshot of a computer&#10;&#10;Description automatically generated">
              <a:extLst>
                <a:ext uri="{FF2B5EF4-FFF2-40B4-BE49-F238E27FC236}">
                  <a16:creationId xmlns:a16="http://schemas.microsoft.com/office/drawing/2014/main" id="{90D747A7-D436-4A39-4EBF-A5970FA06A0E}"/>
                </a:ext>
              </a:extLst>
            </p:cNvPr>
            <p:cNvPicPr>
              <a:picLocks/>
            </p:cNvPicPr>
            <p:nvPr/>
          </p:nvPicPr>
          <p:blipFill rotWithShape="1">
            <a:blip r:embed="rId2"/>
            <a:srcRect l="10399" t="29301" r="6083" b="14074"/>
            <a:stretch/>
          </p:blipFill>
          <p:spPr>
            <a:xfrm>
              <a:off x="12666085" y="3735627"/>
              <a:ext cx="18300310" cy="7772691"/>
            </a:xfrm>
            <a:prstGeom prst="roundRect">
              <a:avLst>
                <a:gd name="adj" fmla="val 0"/>
              </a:avLst>
            </a:prstGeom>
          </p:spPr>
        </p:pic>
        <p:sp>
          <p:nvSpPr>
            <p:cNvPr id="6" name="Rectangle: Rounded Corners 5">
              <a:extLst>
                <a:ext uri="{FF2B5EF4-FFF2-40B4-BE49-F238E27FC236}">
                  <a16:creationId xmlns:a16="http://schemas.microsoft.com/office/drawing/2014/main" id="{7788749E-B6A2-CA89-66F6-33DFB0EE3026}"/>
                </a:ext>
              </a:extLst>
            </p:cNvPr>
            <p:cNvSpPr>
              <a:spLocks/>
            </p:cNvSpPr>
            <p:nvPr/>
          </p:nvSpPr>
          <p:spPr>
            <a:xfrm>
              <a:off x="22048540" y="8428227"/>
              <a:ext cx="4154094" cy="2133945"/>
            </a:xfrm>
            <a:prstGeom prst="roundRect">
              <a:avLst>
                <a:gd name="adj" fmla="val 0"/>
              </a:avLst>
            </a:prstGeom>
            <a:noFill/>
            <a:ln w="762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7" name="Picture 6" descr="Graphical user interface, text, application&#10;&#10;Description automatically generated">
            <a:extLst>
              <a:ext uri="{FF2B5EF4-FFF2-40B4-BE49-F238E27FC236}">
                <a16:creationId xmlns:a16="http://schemas.microsoft.com/office/drawing/2014/main" id="{A621D0AD-5E08-99D7-DE2F-D98224B39249}"/>
              </a:ext>
            </a:extLst>
          </p:cNvPr>
          <p:cNvPicPr/>
          <p:nvPr/>
        </p:nvPicPr>
        <p:blipFill rotWithShape="1">
          <a:blip r:embed="rId3"/>
          <a:srcRect l="1605" t="28110" r="24008" b="18923"/>
          <a:stretch/>
        </p:blipFill>
        <p:spPr>
          <a:xfrm>
            <a:off x="15429457" y="10936549"/>
            <a:ext cx="14475989" cy="6396913"/>
          </a:xfrm>
          <a:prstGeom prst="roundRect">
            <a:avLst>
              <a:gd name="adj" fmla="val 0"/>
            </a:avLst>
          </a:prstGeom>
          <a:ln w="6350">
            <a:solidFill>
              <a:schemeClr val="tx2">
                <a:lumMod val="40000"/>
                <a:lumOff val="60000"/>
              </a:schemeClr>
            </a:solidFill>
          </a:ln>
          <a:effectLst/>
        </p:spPr>
      </p:pic>
    </p:spTree>
    <p:extLst>
      <p:ext uri="{BB962C8B-B14F-4D97-AF65-F5344CB8AC3E}">
        <p14:creationId xmlns:p14="http://schemas.microsoft.com/office/powerpoint/2010/main" val="17396059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5FD8C-B6BE-16F3-00D8-B555C13068E6}"/>
              </a:ext>
            </a:extLst>
          </p:cNvPr>
          <p:cNvSpPr>
            <a:spLocks noGrp="1"/>
          </p:cNvSpPr>
          <p:nvPr>
            <p:ph type="title"/>
          </p:nvPr>
        </p:nvSpPr>
        <p:spPr/>
        <p:txBody>
          <a:bodyPr/>
          <a:lstStyle/>
          <a:p>
            <a:r>
              <a:rPr lang="en-GB"/>
              <a:t>Clearing choice </a:t>
            </a:r>
          </a:p>
        </p:txBody>
      </p:sp>
      <p:sp>
        <p:nvSpPr>
          <p:cNvPr id="3" name="Text Placeholder 2">
            <a:extLst>
              <a:ext uri="{FF2B5EF4-FFF2-40B4-BE49-F238E27FC236}">
                <a16:creationId xmlns:a16="http://schemas.microsoft.com/office/drawing/2014/main" id="{C4C3F07B-705B-25DE-1F6D-A689973C1C10}"/>
              </a:ext>
            </a:extLst>
          </p:cNvPr>
          <p:cNvSpPr>
            <a:spLocks noGrp="1"/>
          </p:cNvSpPr>
          <p:nvPr>
            <p:ph type="body" sz="quarter" idx="10"/>
          </p:nvPr>
        </p:nvSpPr>
        <p:spPr/>
        <p:txBody>
          <a:bodyPr/>
          <a:lstStyle/>
          <a:p>
            <a:r>
              <a:rPr lang="en-GB"/>
              <a:t>Public </a:t>
            </a:r>
          </a:p>
        </p:txBody>
      </p:sp>
      <p:sp>
        <p:nvSpPr>
          <p:cNvPr id="4" name="TextBox 3">
            <a:extLst>
              <a:ext uri="{FF2B5EF4-FFF2-40B4-BE49-F238E27FC236}">
                <a16:creationId xmlns:a16="http://schemas.microsoft.com/office/drawing/2014/main" id="{2AFF6596-B1CC-4BC7-0FAE-52B435E86586}"/>
              </a:ext>
            </a:extLst>
          </p:cNvPr>
          <p:cNvSpPr txBox="1"/>
          <p:nvPr/>
        </p:nvSpPr>
        <p:spPr>
          <a:xfrm>
            <a:off x="2288082" y="5815050"/>
            <a:ext cx="8717375" cy="7940635"/>
          </a:xfrm>
          <a:prstGeom prst="rect">
            <a:avLst/>
          </a:prstGeom>
          <a:noFill/>
        </p:spPr>
        <p:txBody>
          <a:bodyPr wrap="square">
            <a:spAutoFit/>
          </a:bodyPr>
          <a:lstStyle/>
          <a:p>
            <a:r>
              <a:rPr lang="en-GB" sz="5400" b="0" i="0">
                <a:solidFill>
                  <a:schemeClr val="tx2">
                    <a:lumMod val="50000"/>
                  </a:schemeClr>
                </a:solidFill>
                <a:effectLst/>
                <a:latin typeface="Roboto Light" panose="02000000000000000000" pitchFamily="2" charset="0"/>
                <a:ea typeface="Roboto Light" panose="02000000000000000000" pitchFamily="2" charset="0"/>
                <a:cs typeface="Roboto Light" panose="02000000000000000000" pitchFamily="2" charset="0"/>
              </a:rPr>
              <a:t>Applicants don’t need to reply to a Clearing offer. </a:t>
            </a:r>
          </a:p>
          <a:p>
            <a:endParaRPr lang="en-GB" sz="6600">
              <a:solidFill>
                <a:schemeClr val="tx2">
                  <a:lumMod val="50000"/>
                </a:schemeClr>
              </a:solidFill>
              <a:latin typeface="Roboto Light" panose="02000000000000000000" pitchFamily="2" charset="0"/>
              <a:ea typeface="Roboto Light" panose="02000000000000000000" pitchFamily="2" charset="0"/>
              <a:cs typeface="Roboto Light" panose="02000000000000000000" pitchFamily="2" charset="0"/>
            </a:endParaRPr>
          </a:p>
          <a:p>
            <a:r>
              <a:rPr lang="en-GB" sz="5400" b="0" i="0">
                <a:solidFill>
                  <a:schemeClr val="tx2">
                    <a:lumMod val="50000"/>
                  </a:schemeClr>
                </a:solidFill>
                <a:effectLst/>
                <a:latin typeface="Roboto Light" panose="02000000000000000000" pitchFamily="2" charset="0"/>
                <a:ea typeface="Roboto Light" panose="02000000000000000000" pitchFamily="2" charset="0"/>
                <a:cs typeface="Roboto Light" panose="02000000000000000000" pitchFamily="2" charset="0"/>
              </a:rPr>
              <a:t>Once the choice </a:t>
            </a:r>
            <a:r>
              <a:rPr lang="en-GB" sz="5400">
                <a:solidFill>
                  <a:schemeClr val="tx2">
                    <a:lumMod val="50000"/>
                  </a:schemeClr>
                </a:solidFill>
                <a:latin typeface="Roboto Light" panose="02000000000000000000" pitchFamily="2" charset="0"/>
                <a:ea typeface="Roboto Light" panose="02000000000000000000" pitchFamily="2" charset="0"/>
                <a:cs typeface="Roboto Light" panose="02000000000000000000" pitchFamily="2" charset="0"/>
              </a:rPr>
              <a:t>is </a:t>
            </a:r>
            <a:r>
              <a:rPr lang="en-GB" sz="5400" b="0" i="0">
                <a:solidFill>
                  <a:schemeClr val="tx2">
                    <a:lumMod val="50000"/>
                  </a:schemeClr>
                </a:solidFill>
                <a:effectLst/>
                <a:latin typeface="Roboto Light" panose="02000000000000000000" pitchFamily="2" charset="0"/>
                <a:ea typeface="Roboto Light" panose="02000000000000000000" pitchFamily="2" charset="0"/>
                <a:cs typeface="Roboto Light" panose="02000000000000000000" pitchFamily="2" charset="0"/>
              </a:rPr>
              <a:t>added, it’s up to the university or college to confirm the place. </a:t>
            </a:r>
          </a:p>
          <a:p>
            <a:endParaRPr lang="en-GB" sz="6600">
              <a:solidFill>
                <a:schemeClr val="tx2">
                  <a:lumMod val="50000"/>
                </a:schemeClr>
              </a:solidFill>
              <a:latin typeface="Roboto Light" panose="02000000000000000000" pitchFamily="2" charset="0"/>
              <a:ea typeface="Roboto Light" panose="02000000000000000000" pitchFamily="2" charset="0"/>
              <a:cs typeface="Roboto Light" panose="02000000000000000000" pitchFamily="2" charset="0"/>
            </a:endParaRPr>
          </a:p>
          <a:p>
            <a:r>
              <a:rPr lang="en-GB" sz="5400" b="0" i="0">
                <a:solidFill>
                  <a:schemeClr val="tx2">
                    <a:lumMod val="50000"/>
                  </a:schemeClr>
                </a:solidFill>
                <a:effectLst/>
                <a:latin typeface="Roboto Light" panose="02000000000000000000" pitchFamily="2" charset="0"/>
                <a:ea typeface="Roboto Light" panose="02000000000000000000" pitchFamily="2" charset="0"/>
                <a:cs typeface="Roboto Light" panose="02000000000000000000" pitchFamily="2" charset="0"/>
              </a:rPr>
              <a:t>The confirmation will reflect in their application. </a:t>
            </a:r>
            <a:endParaRPr lang="en-GB" sz="5400">
              <a:solidFill>
                <a:schemeClr val="tx2">
                  <a:lumMod val="50000"/>
                </a:schemeClr>
              </a:solidFill>
              <a:latin typeface="Roboto Light" panose="02000000000000000000" pitchFamily="2" charset="0"/>
              <a:ea typeface="Roboto Light" panose="02000000000000000000" pitchFamily="2" charset="0"/>
              <a:cs typeface="Roboto Light" panose="02000000000000000000" pitchFamily="2" charset="0"/>
            </a:endParaRPr>
          </a:p>
        </p:txBody>
      </p:sp>
      <p:pic>
        <p:nvPicPr>
          <p:cNvPr id="5" name="Picture 4" descr="Graphical user interface, text, application&#10;&#10;Description automatically generated">
            <a:extLst>
              <a:ext uri="{FF2B5EF4-FFF2-40B4-BE49-F238E27FC236}">
                <a16:creationId xmlns:a16="http://schemas.microsoft.com/office/drawing/2014/main" id="{34A3E009-E1F5-9D7E-FE6F-B9E49CD45EBE}"/>
              </a:ext>
            </a:extLst>
          </p:cNvPr>
          <p:cNvPicPr/>
          <p:nvPr/>
        </p:nvPicPr>
        <p:blipFill rotWithShape="1">
          <a:blip r:embed="rId2"/>
          <a:srcRect t="10583" r="1491" b="5320"/>
          <a:stretch/>
        </p:blipFill>
        <p:spPr>
          <a:xfrm>
            <a:off x="12899572" y="6313524"/>
            <a:ext cx="18320657" cy="5802275"/>
          </a:xfrm>
          <a:prstGeom prst="roundRect">
            <a:avLst>
              <a:gd name="adj" fmla="val 4779"/>
            </a:avLst>
          </a:prstGeom>
          <a:ln w="6350">
            <a:solidFill>
              <a:schemeClr val="tx2">
                <a:lumMod val="40000"/>
                <a:lumOff val="60000"/>
              </a:schemeClr>
            </a:solidFill>
          </a:ln>
          <a:effectLst/>
        </p:spPr>
      </p:pic>
    </p:spTree>
    <p:extLst>
      <p:ext uri="{BB962C8B-B14F-4D97-AF65-F5344CB8AC3E}">
        <p14:creationId xmlns:p14="http://schemas.microsoft.com/office/powerpoint/2010/main" val="38490295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0423176-2A30-B876-4260-D9F3E3CC1151}"/>
              </a:ext>
            </a:extLst>
          </p:cNvPr>
          <p:cNvSpPr>
            <a:spLocks noGrp="1"/>
          </p:cNvSpPr>
          <p:nvPr>
            <p:ph type="title"/>
          </p:nvPr>
        </p:nvSpPr>
        <p:spPr/>
        <p:txBody>
          <a:bodyPr/>
          <a:lstStyle/>
          <a:p>
            <a:r>
              <a:rPr lang="en-GB"/>
              <a:t>Clearing choice </a:t>
            </a:r>
          </a:p>
        </p:txBody>
      </p:sp>
      <p:sp>
        <p:nvSpPr>
          <p:cNvPr id="5" name="Text Placeholder 4">
            <a:extLst>
              <a:ext uri="{FF2B5EF4-FFF2-40B4-BE49-F238E27FC236}">
                <a16:creationId xmlns:a16="http://schemas.microsoft.com/office/drawing/2014/main" id="{57567E6A-71F9-82B6-DBC8-34F8EE274648}"/>
              </a:ext>
            </a:extLst>
          </p:cNvPr>
          <p:cNvSpPr>
            <a:spLocks noGrp="1"/>
          </p:cNvSpPr>
          <p:nvPr>
            <p:ph type="body" sz="quarter" idx="10"/>
          </p:nvPr>
        </p:nvSpPr>
        <p:spPr/>
        <p:txBody>
          <a:bodyPr/>
          <a:lstStyle/>
          <a:p>
            <a:r>
              <a:rPr lang="en-GB"/>
              <a:t>Public </a:t>
            </a:r>
          </a:p>
        </p:txBody>
      </p:sp>
      <p:pic>
        <p:nvPicPr>
          <p:cNvPr id="6" name="Picture 5" descr="Graphical user interface, text, application, website&#10;&#10;Description automatically generated">
            <a:extLst>
              <a:ext uri="{FF2B5EF4-FFF2-40B4-BE49-F238E27FC236}">
                <a16:creationId xmlns:a16="http://schemas.microsoft.com/office/drawing/2014/main" id="{DE3C64D9-F99D-64AD-5ED6-F1E4AE140C5A}"/>
              </a:ext>
            </a:extLst>
          </p:cNvPr>
          <p:cNvPicPr/>
          <p:nvPr/>
        </p:nvPicPr>
        <p:blipFill rotWithShape="1">
          <a:blip r:embed="rId2"/>
          <a:srcRect l="1031" r="1630" b="11837"/>
          <a:stretch/>
        </p:blipFill>
        <p:spPr>
          <a:xfrm>
            <a:off x="16256000" y="4409373"/>
            <a:ext cx="14950653" cy="5029581"/>
          </a:xfrm>
          <a:prstGeom prst="roundRect">
            <a:avLst>
              <a:gd name="adj" fmla="val 12054"/>
            </a:avLst>
          </a:prstGeom>
        </p:spPr>
      </p:pic>
      <p:pic>
        <p:nvPicPr>
          <p:cNvPr id="7" name="Picture 6" descr="Graphical user interface, text, application&#10;&#10;Description automatically generated">
            <a:extLst>
              <a:ext uri="{FF2B5EF4-FFF2-40B4-BE49-F238E27FC236}">
                <a16:creationId xmlns:a16="http://schemas.microsoft.com/office/drawing/2014/main" id="{302C21DF-7E95-6F9E-42A3-9B8C00671CFD}"/>
              </a:ext>
            </a:extLst>
          </p:cNvPr>
          <p:cNvPicPr/>
          <p:nvPr/>
        </p:nvPicPr>
        <p:blipFill rotWithShape="1">
          <a:blip r:embed="rId3"/>
          <a:srcRect l="1946" t="933" r="2128" b="14688"/>
          <a:stretch/>
        </p:blipFill>
        <p:spPr>
          <a:xfrm>
            <a:off x="16256000" y="9740650"/>
            <a:ext cx="14950653" cy="4474029"/>
          </a:xfrm>
          <a:prstGeom prst="rect">
            <a:avLst/>
          </a:prstGeom>
        </p:spPr>
      </p:pic>
      <p:sp>
        <p:nvSpPr>
          <p:cNvPr id="8" name="TextBox 7">
            <a:extLst>
              <a:ext uri="{FF2B5EF4-FFF2-40B4-BE49-F238E27FC236}">
                <a16:creationId xmlns:a16="http://schemas.microsoft.com/office/drawing/2014/main" id="{210A0484-693D-5ADE-C3B7-B35D4B8DB597}"/>
              </a:ext>
            </a:extLst>
          </p:cNvPr>
          <p:cNvSpPr txBox="1"/>
          <p:nvPr/>
        </p:nvSpPr>
        <p:spPr>
          <a:xfrm>
            <a:off x="2769286" y="6924163"/>
            <a:ext cx="10210114" cy="5078313"/>
          </a:xfrm>
          <a:prstGeom prst="rect">
            <a:avLst/>
          </a:prstGeom>
          <a:noFill/>
        </p:spPr>
        <p:txBody>
          <a:bodyPr wrap="square" lIns="91440" tIns="45720" rIns="91440" bIns="45720" anchor="t">
            <a:spAutoFit/>
          </a:bodyPr>
          <a:lstStyle/>
          <a:p>
            <a:r>
              <a:rPr lang="en-GB" sz="5400">
                <a:solidFill>
                  <a:schemeClr val="bg1"/>
                </a:solidFill>
                <a:latin typeface="Roboto Light" panose="02000000000000000000" pitchFamily="2" charset="0"/>
                <a:ea typeface="Roboto Light" panose="02000000000000000000" pitchFamily="2" charset="0"/>
                <a:cs typeface="Roboto Light" panose="02000000000000000000" pitchFamily="2" charset="0"/>
              </a:rPr>
              <a:t>If the university/college does not accept the Clearing choice (Unsuccessful) or the applicant chooses to use 'Decline my place' after acceptance, they can add a new Clearing choice.</a:t>
            </a:r>
          </a:p>
        </p:txBody>
      </p:sp>
    </p:spTree>
    <p:extLst>
      <p:ext uri="{BB962C8B-B14F-4D97-AF65-F5344CB8AC3E}">
        <p14:creationId xmlns:p14="http://schemas.microsoft.com/office/powerpoint/2010/main" val="39461344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1DE5DA0-C097-BAA9-49CF-D4FE6D5E58DE}"/>
              </a:ext>
            </a:extLst>
          </p:cNvPr>
          <p:cNvSpPr>
            <a:spLocks noGrp="1"/>
          </p:cNvSpPr>
          <p:nvPr>
            <p:ph type="title"/>
          </p:nvPr>
        </p:nvSpPr>
        <p:spPr/>
        <p:txBody>
          <a:bodyPr/>
          <a:lstStyle/>
          <a:p>
            <a:r>
              <a:rPr lang="en-GB"/>
              <a:t>Decline my place (step 1)</a:t>
            </a:r>
          </a:p>
        </p:txBody>
      </p:sp>
      <p:sp>
        <p:nvSpPr>
          <p:cNvPr id="5" name="Text Placeholder 4">
            <a:extLst>
              <a:ext uri="{FF2B5EF4-FFF2-40B4-BE49-F238E27FC236}">
                <a16:creationId xmlns:a16="http://schemas.microsoft.com/office/drawing/2014/main" id="{3395A57E-070E-01AA-81D9-9197A7309BAF}"/>
              </a:ext>
            </a:extLst>
          </p:cNvPr>
          <p:cNvSpPr>
            <a:spLocks noGrp="1"/>
          </p:cNvSpPr>
          <p:nvPr>
            <p:ph type="body" sz="quarter" idx="10"/>
          </p:nvPr>
        </p:nvSpPr>
        <p:spPr/>
        <p:txBody>
          <a:bodyPr/>
          <a:lstStyle/>
          <a:p>
            <a:r>
              <a:rPr lang="en-GB"/>
              <a:t>Public </a:t>
            </a:r>
          </a:p>
        </p:txBody>
      </p:sp>
      <p:sp>
        <p:nvSpPr>
          <p:cNvPr id="7" name="TextBox 6">
            <a:extLst>
              <a:ext uri="{FF2B5EF4-FFF2-40B4-BE49-F238E27FC236}">
                <a16:creationId xmlns:a16="http://schemas.microsoft.com/office/drawing/2014/main" id="{01FA62AF-4BDD-D9A8-B744-F216BFABD130}"/>
              </a:ext>
            </a:extLst>
          </p:cNvPr>
          <p:cNvSpPr txBox="1"/>
          <p:nvPr/>
        </p:nvSpPr>
        <p:spPr>
          <a:xfrm>
            <a:off x="2485405" y="5572711"/>
            <a:ext cx="9949709" cy="10895290"/>
          </a:xfrm>
          <a:prstGeom prst="rect">
            <a:avLst/>
          </a:prstGeom>
          <a:noFill/>
        </p:spPr>
        <p:txBody>
          <a:bodyPr wrap="square" lIns="91440" tIns="45720" rIns="91440" bIns="45720" anchor="t">
            <a:spAutoFit/>
          </a:bodyPr>
          <a:lstStyle/>
          <a:p>
            <a:r>
              <a:rPr lang="en-GB" sz="5400" b="0" i="0">
                <a:solidFill>
                  <a:srgbClr val="333333"/>
                </a:solidFill>
                <a:effectLst/>
                <a:latin typeface="Roboto Light" panose="02000000000000000000" pitchFamily="2" charset="0"/>
                <a:ea typeface="Roboto Light" panose="02000000000000000000" pitchFamily="2" charset="0"/>
                <a:cs typeface="Roboto Light" panose="02000000000000000000" pitchFamily="2" charset="0"/>
              </a:rPr>
              <a:t>Starting from 5 July, applicants holding an unconditional firm place can release themselves into Clearing by using the ‘</a:t>
            </a:r>
            <a:r>
              <a:rPr lang="en-GB" sz="5400" b="1" i="0">
                <a:solidFill>
                  <a:srgbClr val="333333"/>
                </a:solidFill>
                <a:effectLst/>
                <a:latin typeface="Roboto Light" panose="02000000000000000000" pitchFamily="2" charset="0"/>
                <a:ea typeface="Roboto Light" panose="02000000000000000000" pitchFamily="2" charset="0"/>
                <a:cs typeface="Roboto Light" panose="02000000000000000000" pitchFamily="2" charset="0"/>
              </a:rPr>
              <a:t>Decline your place</a:t>
            </a:r>
            <a:r>
              <a:rPr lang="en-GB" sz="5400" b="0" i="0">
                <a:solidFill>
                  <a:srgbClr val="333333"/>
                </a:solidFill>
                <a:effectLst/>
                <a:latin typeface="Roboto Light" panose="02000000000000000000" pitchFamily="2" charset="0"/>
                <a:ea typeface="Roboto Light" panose="02000000000000000000" pitchFamily="2" charset="0"/>
                <a:cs typeface="Roboto Light" panose="02000000000000000000" pitchFamily="2" charset="0"/>
              </a:rPr>
              <a:t>’ button in the application.</a:t>
            </a:r>
          </a:p>
          <a:p>
            <a:endParaRPr lang="en-GB" sz="5400">
              <a:solidFill>
                <a:srgbClr val="333333"/>
              </a:solidFill>
              <a:latin typeface="Roboto Light" panose="02000000000000000000" pitchFamily="2" charset="0"/>
              <a:ea typeface="Roboto Light" panose="02000000000000000000" pitchFamily="2" charset="0"/>
              <a:cs typeface="Roboto Light" panose="02000000000000000000" pitchFamily="2" charset="0"/>
            </a:endParaRPr>
          </a:p>
          <a:p>
            <a:r>
              <a:rPr lang="en-GB" sz="5400" b="0" i="0">
                <a:solidFill>
                  <a:srgbClr val="333333"/>
                </a:solidFill>
                <a:effectLst/>
                <a:latin typeface="Roboto Light"/>
                <a:ea typeface="Roboto Light"/>
                <a:cs typeface="Roboto Light"/>
              </a:rPr>
              <a:t>This option is available until 3 September </a:t>
            </a:r>
            <a:r>
              <a:rPr lang="en-GB" sz="5400">
                <a:solidFill>
                  <a:srgbClr val="333333"/>
                </a:solidFill>
                <a:latin typeface="Roboto Light"/>
                <a:ea typeface="Roboto Light"/>
                <a:cs typeface="Roboto Light"/>
              </a:rPr>
              <a:t>2025</a:t>
            </a:r>
            <a:r>
              <a:rPr lang="en-GB" sz="5400" b="0" i="0">
                <a:solidFill>
                  <a:srgbClr val="333333"/>
                </a:solidFill>
                <a:effectLst/>
                <a:latin typeface="Roboto Light"/>
                <a:ea typeface="Roboto Light"/>
                <a:cs typeface="Roboto Light"/>
              </a:rPr>
              <a:t>. </a:t>
            </a:r>
          </a:p>
          <a:p>
            <a:endParaRPr lang="en-GB" sz="5400">
              <a:solidFill>
                <a:srgbClr val="333333"/>
              </a:solidFill>
              <a:latin typeface="Roboto Light"/>
              <a:ea typeface="Roboto Light"/>
              <a:cs typeface="Roboto Light"/>
            </a:endParaRPr>
          </a:p>
          <a:p>
            <a:r>
              <a:rPr lang="en-GB" sz="5400" b="0" i="0">
                <a:solidFill>
                  <a:srgbClr val="333333"/>
                </a:solidFill>
                <a:effectLst/>
                <a:latin typeface="Roboto Light"/>
                <a:ea typeface="Roboto Light"/>
                <a:cs typeface="Roboto Light"/>
              </a:rPr>
              <a:t>After this date, applicants will need to contact the university or college directly.</a:t>
            </a:r>
            <a:endParaRPr lang="en-GB" sz="5400" i="0">
              <a:solidFill>
                <a:srgbClr val="333333"/>
              </a:solidFill>
              <a:effectLst/>
              <a:latin typeface="Roboto Light"/>
              <a:ea typeface="Roboto Light"/>
              <a:cs typeface="Roboto Light"/>
            </a:endParaRPr>
          </a:p>
        </p:txBody>
      </p:sp>
      <p:pic>
        <p:nvPicPr>
          <p:cNvPr id="9" name="Picture 8" descr="A screenshot of a computer&#10;&#10;Description automatically generated">
            <a:extLst>
              <a:ext uri="{FF2B5EF4-FFF2-40B4-BE49-F238E27FC236}">
                <a16:creationId xmlns:a16="http://schemas.microsoft.com/office/drawing/2014/main" id="{A3316583-E2FB-95B4-281B-2F0566663FBC}"/>
              </a:ext>
            </a:extLst>
          </p:cNvPr>
          <p:cNvPicPr>
            <a:picLocks noChangeAspect="1"/>
          </p:cNvPicPr>
          <p:nvPr/>
        </p:nvPicPr>
        <p:blipFill>
          <a:blip r:embed="rId2"/>
          <a:stretch>
            <a:fillRect/>
          </a:stretch>
        </p:blipFill>
        <p:spPr>
          <a:xfrm>
            <a:off x="14590660" y="5826711"/>
            <a:ext cx="16541056" cy="7399432"/>
          </a:xfrm>
          <a:prstGeom prst="rect">
            <a:avLst/>
          </a:prstGeom>
        </p:spPr>
      </p:pic>
    </p:spTree>
    <p:extLst>
      <p:ext uri="{BB962C8B-B14F-4D97-AF65-F5344CB8AC3E}">
        <p14:creationId xmlns:p14="http://schemas.microsoft.com/office/powerpoint/2010/main" val="25122505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15112-C267-1E2C-9222-29200D6F63B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C242B18-4106-B2F2-5A56-362966B24EB9}"/>
              </a:ext>
            </a:extLst>
          </p:cNvPr>
          <p:cNvSpPr>
            <a:spLocks noGrp="1"/>
          </p:cNvSpPr>
          <p:nvPr>
            <p:ph type="title"/>
          </p:nvPr>
        </p:nvSpPr>
        <p:spPr/>
        <p:txBody>
          <a:bodyPr/>
          <a:lstStyle/>
          <a:p>
            <a:r>
              <a:rPr lang="en-GB"/>
              <a:t>Decline my place (step 2)</a:t>
            </a:r>
          </a:p>
        </p:txBody>
      </p:sp>
      <p:sp>
        <p:nvSpPr>
          <p:cNvPr id="5" name="Text Placeholder 4">
            <a:extLst>
              <a:ext uri="{FF2B5EF4-FFF2-40B4-BE49-F238E27FC236}">
                <a16:creationId xmlns:a16="http://schemas.microsoft.com/office/drawing/2014/main" id="{99B0181F-4DD8-3B14-A0EC-3BE009C2036E}"/>
              </a:ext>
            </a:extLst>
          </p:cNvPr>
          <p:cNvSpPr>
            <a:spLocks noGrp="1"/>
          </p:cNvSpPr>
          <p:nvPr>
            <p:ph type="body" sz="quarter" idx="10"/>
          </p:nvPr>
        </p:nvSpPr>
        <p:spPr/>
        <p:txBody>
          <a:bodyPr/>
          <a:lstStyle/>
          <a:p>
            <a:r>
              <a:rPr lang="en-GB"/>
              <a:t>Public </a:t>
            </a:r>
          </a:p>
        </p:txBody>
      </p:sp>
      <p:sp>
        <p:nvSpPr>
          <p:cNvPr id="3" name="TextBox 2">
            <a:extLst>
              <a:ext uri="{FF2B5EF4-FFF2-40B4-BE49-F238E27FC236}">
                <a16:creationId xmlns:a16="http://schemas.microsoft.com/office/drawing/2014/main" id="{97C7EDEB-6176-9797-E322-B6CD92D37066}"/>
              </a:ext>
            </a:extLst>
          </p:cNvPr>
          <p:cNvSpPr txBox="1"/>
          <p:nvPr/>
        </p:nvSpPr>
        <p:spPr>
          <a:xfrm>
            <a:off x="2064589" y="4936748"/>
            <a:ext cx="13257790" cy="11726287"/>
          </a:xfrm>
          <a:prstGeom prst="rect">
            <a:avLst/>
          </a:prstGeom>
          <a:noFill/>
        </p:spPr>
        <p:txBody>
          <a:bodyPr wrap="square">
            <a:spAutoFit/>
          </a:bodyPr>
          <a:lstStyle/>
          <a:p>
            <a:pPr algn="l"/>
            <a:r>
              <a:rPr lang="en-GB" sz="5400" b="0" i="0">
                <a:solidFill>
                  <a:srgbClr val="333333"/>
                </a:solidFill>
                <a:effectLst/>
                <a:latin typeface="Roboto Light" panose="02000000000000000000" pitchFamily="2" charset="0"/>
                <a:ea typeface="Roboto Light" panose="02000000000000000000" pitchFamily="2" charset="0"/>
                <a:cs typeface="Roboto Light" panose="02000000000000000000" pitchFamily="2" charset="0"/>
              </a:rPr>
              <a:t>They should only use this if they no longer wish to take up their place at the university or college</a:t>
            </a:r>
            <a:r>
              <a:rPr lang="en-GB" sz="5400">
                <a:solidFill>
                  <a:srgbClr val="333333"/>
                </a:solidFill>
                <a:latin typeface="Roboto Light" panose="02000000000000000000" pitchFamily="2" charset="0"/>
                <a:ea typeface="Roboto Light" panose="02000000000000000000" pitchFamily="2" charset="0"/>
                <a:cs typeface="Roboto Light" panose="02000000000000000000" pitchFamily="2" charset="0"/>
              </a:rPr>
              <a:t>.</a:t>
            </a:r>
          </a:p>
          <a:p>
            <a:pPr algn="l"/>
            <a:endParaRPr lang="en-GB" sz="5400" b="0" i="0">
              <a:solidFill>
                <a:srgbClr val="333333"/>
              </a:solidFill>
              <a:effectLst/>
              <a:latin typeface="Roboto Light" panose="02000000000000000000" pitchFamily="2" charset="0"/>
              <a:ea typeface="Roboto Light" panose="02000000000000000000" pitchFamily="2" charset="0"/>
              <a:cs typeface="Roboto Light" panose="02000000000000000000" pitchFamily="2" charset="0"/>
            </a:endParaRPr>
          </a:p>
          <a:p>
            <a:pPr algn="l"/>
            <a:r>
              <a:rPr lang="en-GB" sz="5400" b="0" i="0">
                <a:solidFill>
                  <a:srgbClr val="333333"/>
                </a:solidFill>
                <a:effectLst/>
                <a:latin typeface="Roboto Light" panose="02000000000000000000" pitchFamily="2" charset="0"/>
                <a:ea typeface="Roboto Light" panose="02000000000000000000" pitchFamily="2" charset="0"/>
                <a:cs typeface="Roboto Light" panose="02000000000000000000" pitchFamily="2" charset="0"/>
              </a:rPr>
              <a:t>Doing so will decline their place and cancel their contract with the university or college, including any accommodation or scholarship arrangements.</a:t>
            </a:r>
          </a:p>
          <a:p>
            <a:pPr algn="l"/>
            <a:endParaRPr lang="en-GB" sz="5400">
              <a:solidFill>
                <a:srgbClr val="333333"/>
              </a:solidFill>
              <a:latin typeface="Roboto Light "/>
              <a:ea typeface="Roboto Light" panose="02000000000000000000" pitchFamily="2" charset="0"/>
              <a:cs typeface="Roboto Light" panose="02000000000000000000" pitchFamily="2" charset="0"/>
            </a:endParaRPr>
          </a:p>
          <a:p>
            <a:pPr algn="l"/>
            <a:r>
              <a:rPr lang="en-GB" sz="5400" b="1">
                <a:latin typeface="Roboto Light "/>
              </a:rPr>
              <a:t>We advise students to secure a new place before declining their current one if they still wish to attend university or college, as this decision is irreversible.</a:t>
            </a:r>
          </a:p>
          <a:p>
            <a:pPr algn="l"/>
            <a:endParaRPr lang="en-GB" sz="5400">
              <a:solidFill>
                <a:srgbClr val="333333"/>
              </a:solidFill>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6" name="Group 5">
            <a:extLst>
              <a:ext uri="{FF2B5EF4-FFF2-40B4-BE49-F238E27FC236}">
                <a16:creationId xmlns:a16="http://schemas.microsoft.com/office/drawing/2014/main" id="{12F723E9-36D9-DA0C-017B-CE41EA356249}"/>
              </a:ext>
            </a:extLst>
          </p:cNvPr>
          <p:cNvGrpSpPr/>
          <p:nvPr/>
        </p:nvGrpSpPr>
        <p:grpSpPr>
          <a:xfrm>
            <a:off x="16623990" y="3627504"/>
            <a:ext cx="15272658" cy="13121367"/>
            <a:chOff x="4769961" y="1008326"/>
            <a:chExt cx="3961266" cy="3854275"/>
          </a:xfrm>
        </p:grpSpPr>
        <p:pic>
          <p:nvPicPr>
            <p:cNvPr id="8" name="Picture 7" descr="Graphical user interface, text, application, email&#10;&#10;Description automatically generated">
              <a:extLst>
                <a:ext uri="{FF2B5EF4-FFF2-40B4-BE49-F238E27FC236}">
                  <a16:creationId xmlns:a16="http://schemas.microsoft.com/office/drawing/2014/main" id="{F56C9121-106C-A280-7CBB-9360916146A5}"/>
                </a:ext>
              </a:extLst>
            </p:cNvPr>
            <p:cNvPicPr/>
            <p:nvPr/>
          </p:nvPicPr>
          <p:blipFill rotWithShape="1">
            <a:blip r:embed="rId2"/>
            <a:srcRect b="53659"/>
            <a:stretch/>
          </p:blipFill>
          <p:spPr>
            <a:xfrm>
              <a:off x="4769962" y="1008326"/>
              <a:ext cx="3961265" cy="1777404"/>
            </a:xfrm>
            <a:prstGeom prst="roundRect">
              <a:avLst>
                <a:gd name="adj" fmla="val 0"/>
              </a:avLst>
            </a:prstGeom>
            <a:ln w="6350">
              <a:solidFill>
                <a:schemeClr val="bg1"/>
              </a:solidFill>
            </a:ln>
            <a:effectLst/>
          </p:spPr>
        </p:pic>
        <p:pic>
          <p:nvPicPr>
            <p:cNvPr id="10" name="Picture 9" descr="Graphical user interface, text, application&#10;&#10;Description automatically generated">
              <a:extLst>
                <a:ext uri="{FF2B5EF4-FFF2-40B4-BE49-F238E27FC236}">
                  <a16:creationId xmlns:a16="http://schemas.microsoft.com/office/drawing/2014/main" id="{D62E51F3-B10F-36D5-BF65-0DD57AEB468F}"/>
                </a:ext>
              </a:extLst>
            </p:cNvPr>
            <p:cNvPicPr/>
            <p:nvPr/>
          </p:nvPicPr>
          <p:blipFill>
            <a:blip r:embed="rId3"/>
            <a:stretch>
              <a:fillRect/>
            </a:stretch>
          </p:blipFill>
          <p:spPr>
            <a:xfrm>
              <a:off x="4769961" y="2610475"/>
              <a:ext cx="3961265" cy="2252126"/>
            </a:xfrm>
            <a:prstGeom prst="roundRect">
              <a:avLst>
                <a:gd name="adj" fmla="val 0"/>
              </a:avLst>
            </a:prstGeom>
            <a:ln w="6350">
              <a:solidFill>
                <a:schemeClr val="bg1"/>
              </a:solidFill>
            </a:ln>
            <a:effectLst/>
          </p:spPr>
        </p:pic>
      </p:grpSp>
    </p:spTree>
    <p:extLst>
      <p:ext uri="{BB962C8B-B14F-4D97-AF65-F5344CB8AC3E}">
        <p14:creationId xmlns:p14="http://schemas.microsoft.com/office/powerpoint/2010/main" val="18940829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FD788-4E62-E9CA-F0D2-4E738D702D6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6325A4B-5640-F47E-0AAF-09D2B92A4F23}"/>
              </a:ext>
            </a:extLst>
          </p:cNvPr>
          <p:cNvSpPr>
            <a:spLocks noGrp="1"/>
          </p:cNvSpPr>
          <p:nvPr>
            <p:ph type="title"/>
          </p:nvPr>
        </p:nvSpPr>
        <p:spPr/>
        <p:txBody>
          <a:bodyPr/>
          <a:lstStyle/>
          <a:p>
            <a:r>
              <a:rPr lang="en-GB"/>
              <a:t>Decline my place (step 3)</a:t>
            </a:r>
          </a:p>
        </p:txBody>
      </p:sp>
      <p:sp>
        <p:nvSpPr>
          <p:cNvPr id="5" name="Text Placeholder 4">
            <a:extLst>
              <a:ext uri="{FF2B5EF4-FFF2-40B4-BE49-F238E27FC236}">
                <a16:creationId xmlns:a16="http://schemas.microsoft.com/office/drawing/2014/main" id="{CD9E5010-2C0F-3783-8B82-65B53CACF71D}"/>
              </a:ext>
            </a:extLst>
          </p:cNvPr>
          <p:cNvSpPr>
            <a:spLocks noGrp="1"/>
          </p:cNvSpPr>
          <p:nvPr>
            <p:ph type="body" sz="quarter" idx="10"/>
          </p:nvPr>
        </p:nvSpPr>
        <p:spPr/>
        <p:txBody>
          <a:bodyPr/>
          <a:lstStyle/>
          <a:p>
            <a:r>
              <a:rPr lang="en-GB"/>
              <a:t>Public </a:t>
            </a:r>
          </a:p>
        </p:txBody>
      </p:sp>
      <p:sp>
        <p:nvSpPr>
          <p:cNvPr id="7" name="TextBox 6">
            <a:extLst>
              <a:ext uri="{FF2B5EF4-FFF2-40B4-BE49-F238E27FC236}">
                <a16:creationId xmlns:a16="http://schemas.microsoft.com/office/drawing/2014/main" id="{AC8BB993-216F-7C57-9D74-F779A54618E8}"/>
              </a:ext>
            </a:extLst>
          </p:cNvPr>
          <p:cNvSpPr txBox="1"/>
          <p:nvPr/>
        </p:nvSpPr>
        <p:spPr>
          <a:xfrm>
            <a:off x="1825005" y="4361815"/>
            <a:ext cx="12022114" cy="13295948"/>
          </a:xfrm>
          <a:prstGeom prst="rect">
            <a:avLst/>
          </a:prstGeom>
          <a:noFill/>
        </p:spPr>
        <p:txBody>
          <a:bodyPr wrap="square">
            <a:spAutoFit/>
          </a:bodyPr>
          <a:lstStyle/>
          <a:p>
            <a:pPr fontAlgn="base"/>
            <a:r>
              <a:rPr lang="en-GB" sz="5400">
                <a:solidFill>
                  <a:srgbClr val="313537"/>
                </a:solidFill>
                <a:latin typeface="Roboto Light" panose="02000000000000000000" pitchFamily="2" charset="0"/>
                <a:ea typeface="Roboto Light" panose="02000000000000000000" pitchFamily="2" charset="0"/>
                <a:cs typeface="Roboto Light" panose="02000000000000000000" pitchFamily="2" charset="0"/>
              </a:rPr>
              <a:t>Students must understand that declining their place will put them in Clearing.</a:t>
            </a:r>
          </a:p>
          <a:p>
            <a:pPr fontAlgn="base"/>
            <a:endParaRPr lang="en-GB" sz="5400">
              <a:solidFill>
                <a:srgbClr val="313537"/>
              </a:solidFill>
              <a:latin typeface="Roboto Light" panose="02000000000000000000" pitchFamily="2" charset="0"/>
              <a:ea typeface="Roboto Light" panose="02000000000000000000" pitchFamily="2" charset="0"/>
              <a:cs typeface="Roboto Light" panose="02000000000000000000" pitchFamily="2" charset="0"/>
            </a:endParaRPr>
          </a:p>
          <a:p>
            <a:pPr fontAlgn="base"/>
            <a:r>
              <a:rPr lang="en-GB" sz="5400">
                <a:solidFill>
                  <a:srgbClr val="313537"/>
                </a:solidFill>
                <a:latin typeface="Roboto Light" panose="02000000000000000000" pitchFamily="2" charset="0"/>
                <a:ea typeface="Roboto Light" panose="02000000000000000000" pitchFamily="2" charset="0"/>
                <a:cs typeface="Roboto Light" panose="02000000000000000000" pitchFamily="2" charset="0"/>
              </a:rPr>
              <a:t>It may not always be the best option to decline, there may be alternatives available.</a:t>
            </a:r>
          </a:p>
          <a:p>
            <a:pPr fontAlgn="base"/>
            <a:endParaRPr lang="en-GB" sz="5400">
              <a:solidFill>
                <a:srgbClr val="313537"/>
              </a:solidFill>
              <a:latin typeface="Roboto Light" panose="02000000000000000000" pitchFamily="2" charset="0"/>
              <a:ea typeface="Roboto Light" panose="02000000000000000000" pitchFamily="2" charset="0"/>
              <a:cs typeface="Roboto Light" panose="02000000000000000000" pitchFamily="2" charset="0"/>
            </a:endParaRPr>
          </a:p>
          <a:p>
            <a:pPr fontAlgn="base"/>
            <a:r>
              <a:rPr lang="en-GB" sz="5400">
                <a:solidFill>
                  <a:srgbClr val="313537"/>
                </a:solidFill>
                <a:latin typeface="Roboto Light" panose="02000000000000000000" pitchFamily="2" charset="0"/>
                <a:ea typeface="Roboto Light" panose="02000000000000000000" pitchFamily="2" charset="0"/>
                <a:cs typeface="Roboto Light" panose="02000000000000000000" pitchFamily="2" charset="0"/>
              </a:rPr>
              <a:t>Applicants should never feel pressured to decline. If they are uncertain, suggest they contact UCAS to discuss their options.</a:t>
            </a:r>
          </a:p>
          <a:p>
            <a:pPr fontAlgn="base"/>
            <a:endParaRPr lang="en-GB" sz="5400">
              <a:solidFill>
                <a:srgbClr val="313537"/>
              </a:solidFill>
              <a:latin typeface="Roboto Light" panose="02000000000000000000" pitchFamily="2" charset="0"/>
              <a:ea typeface="Roboto Light" panose="02000000000000000000" pitchFamily="2" charset="0"/>
              <a:cs typeface="Roboto Light" panose="02000000000000000000" pitchFamily="2" charset="0"/>
            </a:endParaRPr>
          </a:p>
          <a:p>
            <a:pPr fontAlgn="base"/>
            <a:r>
              <a:rPr lang="en-GB" sz="5400">
                <a:solidFill>
                  <a:srgbClr val="313537"/>
                </a:solidFill>
                <a:latin typeface="Roboto Light" panose="02000000000000000000" pitchFamily="2" charset="0"/>
                <a:ea typeface="Roboto Light" panose="02000000000000000000" pitchFamily="2" charset="0"/>
                <a:cs typeface="Roboto Light" panose="02000000000000000000" pitchFamily="2" charset="0"/>
              </a:rPr>
              <a:t>To confirm the decision, students must type ‘Decline’ when prompted.</a:t>
            </a:r>
            <a:endParaRPr lang="en-GB" sz="5400">
              <a:solidFill>
                <a:srgbClr val="333333"/>
              </a:solidFill>
              <a:latin typeface="Roboto" panose="02000000000000000000" pitchFamily="2" charset="0"/>
            </a:endParaRPr>
          </a:p>
          <a:p>
            <a:pPr algn="l" fontAlgn="base"/>
            <a:endParaRPr lang="en-GB" sz="5400" b="0" i="0">
              <a:solidFill>
                <a:srgbClr val="313537"/>
              </a:solidFill>
              <a:effectLst/>
              <a:latin typeface="Roboto Light" panose="02000000000000000000" pitchFamily="2" charset="0"/>
              <a:ea typeface="Roboto Light" panose="02000000000000000000" pitchFamily="2" charset="0"/>
              <a:cs typeface="Roboto Light" panose="02000000000000000000" pitchFamily="2" charset="0"/>
            </a:endParaRPr>
          </a:p>
        </p:txBody>
      </p:sp>
      <p:pic>
        <p:nvPicPr>
          <p:cNvPr id="15" name="Picture 14" descr="Graphical user interface, text, application&#10;&#10;Description automatically generated">
            <a:extLst>
              <a:ext uri="{FF2B5EF4-FFF2-40B4-BE49-F238E27FC236}">
                <a16:creationId xmlns:a16="http://schemas.microsoft.com/office/drawing/2014/main" id="{4B94B145-AA2B-D00A-5443-FDC9C8F99883}"/>
              </a:ext>
            </a:extLst>
          </p:cNvPr>
          <p:cNvPicPr>
            <a:picLocks noChangeAspect="1"/>
          </p:cNvPicPr>
          <p:nvPr/>
        </p:nvPicPr>
        <p:blipFill>
          <a:blip r:embed="rId2"/>
          <a:stretch>
            <a:fillRect/>
          </a:stretch>
        </p:blipFill>
        <p:spPr>
          <a:xfrm>
            <a:off x="14532429" y="4449433"/>
            <a:ext cx="16433966" cy="5823687"/>
          </a:xfrm>
          <a:prstGeom prst="roundRect">
            <a:avLst>
              <a:gd name="adj" fmla="val 0"/>
            </a:avLst>
          </a:prstGeom>
          <a:ln w="6350">
            <a:solidFill>
              <a:schemeClr val="tx2">
                <a:lumMod val="40000"/>
                <a:lumOff val="60000"/>
              </a:schemeClr>
            </a:solidFill>
          </a:ln>
          <a:effectLst/>
        </p:spPr>
      </p:pic>
      <p:pic>
        <p:nvPicPr>
          <p:cNvPr id="18" name="Picture 17">
            <a:extLst>
              <a:ext uri="{FF2B5EF4-FFF2-40B4-BE49-F238E27FC236}">
                <a16:creationId xmlns:a16="http://schemas.microsoft.com/office/drawing/2014/main" id="{318809A5-DD74-9DA0-605C-6D5E8313C5AD}"/>
              </a:ext>
            </a:extLst>
          </p:cNvPr>
          <p:cNvPicPr>
            <a:picLocks noChangeAspect="1"/>
          </p:cNvPicPr>
          <p:nvPr/>
        </p:nvPicPr>
        <p:blipFill>
          <a:blip r:embed="rId3"/>
          <a:stretch>
            <a:fillRect/>
          </a:stretch>
        </p:blipFill>
        <p:spPr>
          <a:xfrm>
            <a:off x="14532429" y="10271151"/>
            <a:ext cx="16433966" cy="6355082"/>
          </a:xfrm>
          <a:prstGeom prst="rect">
            <a:avLst/>
          </a:prstGeom>
        </p:spPr>
      </p:pic>
    </p:spTree>
    <p:extLst>
      <p:ext uri="{BB962C8B-B14F-4D97-AF65-F5344CB8AC3E}">
        <p14:creationId xmlns:p14="http://schemas.microsoft.com/office/powerpoint/2010/main" val="31547270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D6A8E-EA0B-EB29-A61B-35E8478D46B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4EB823D-4919-5B78-D719-AEE71E2EE0E1}"/>
              </a:ext>
            </a:extLst>
          </p:cNvPr>
          <p:cNvSpPr>
            <a:spLocks noGrp="1"/>
          </p:cNvSpPr>
          <p:nvPr>
            <p:ph type="title"/>
          </p:nvPr>
        </p:nvSpPr>
        <p:spPr/>
        <p:txBody>
          <a:bodyPr/>
          <a:lstStyle/>
          <a:p>
            <a:r>
              <a:rPr lang="en-GB"/>
              <a:t>Decline my place (step 4)</a:t>
            </a:r>
          </a:p>
        </p:txBody>
      </p:sp>
      <p:sp>
        <p:nvSpPr>
          <p:cNvPr id="5" name="Text Placeholder 4">
            <a:extLst>
              <a:ext uri="{FF2B5EF4-FFF2-40B4-BE49-F238E27FC236}">
                <a16:creationId xmlns:a16="http://schemas.microsoft.com/office/drawing/2014/main" id="{5E805DBC-EA8F-C7D0-4E72-13650ABBD90F}"/>
              </a:ext>
            </a:extLst>
          </p:cNvPr>
          <p:cNvSpPr>
            <a:spLocks noGrp="1"/>
          </p:cNvSpPr>
          <p:nvPr>
            <p:ph type="body" sz="quarter" idx="10"/>
          </p:nvPr>
        </p:nvSpPr>
        <p:spPr/>
        <p:txBody>
          <a:bodyPr/>
          <a:lstStyle/>
          <a:p>
            <a:r>
              <a:rPr lang="en-GB"/>
              <a:t>Public </a:t>
            </a:r>
          </a:p>
        </p:txBody>
      </p:sp>
      <p:sp>
        <p:nvSpPr>
          <p:cNvPr id="7" name="TextBox 6">
            <a:extLst>
              <a:ext uri="{FF2B5EF4-FFF2-40B4-BE49-F238E27FC236}">
                <a16:creationId xmlns:a16="http://schemas.microsoft.com/office/drawing/2014/main" id="{A5DBD383-3CD5-D80B-47F4-31EA835CF8A5}"/>
              </a:ext>
            </a:extLst>
          </p:cNvPr>
          <p:cNvSpPr txBox="1"/>
          <p:nvPr/>
        </p:nvSpPr>
        <p:spPr>
          <a:xfrm>
            <a:off x="2636040" y="5100479"/>
            <a:ext cx="11789102" cy="12557284"/>
          </a:xfrm>
          <a:prstGeom prst="rect">
            <a:avLst/>
          </a:prstGeom>
          <a:noFill/>
        </p:spPr>
        <p:txBody>
          <a:bodyPr wrap="square">
            <a:spAutoFit/>
          </a:bodyPr>
          <a:lstStyle/>
          <a:p>
            <a:pPr fontAlgn="base"/>
            <a:r>
              <a:rPr lang="en-GB" sz="5400">
                <a:solidFill>
                  <a:srgbClr val="333333"/>
                </a:solidFill>
                <a:latin typeface="Roboto Light" panose="02000000000000000000" pitchFamily="2" charset="0"/>
                <a:ea typeface="Roboto Light" panose="02000000000000000000" pitchFamily="2" charset="0"/>
                <a:cs typeface="Roboto Light" panose="02000000000000000000" pitchFamily="2" charset="0"/>
              </a:rPr>
              <a:t>Swapping between the firm and insurance choice is not possible. If they wish to attend their insurance choice, they must do so through Clearing. They should first contact the insurance choice to confirm acceptance before declining their firm place.</a:t>
            </a:r>
            <a:endParaRPr lang="en-GB" sz="5400" b="0" i="0">
              <a:solidFill>
                <a:srgbClr val="333333"/>
              </a:solidFill>
              <a:effectLst/>
              <a:latin typeface="Roboto" panose="02000000000000000000" pitchFamily="2" charset="0"/>
            </a:endParaRPr>
          </a:p>
          <a:p>
            <a:pPr algn="l" fontAlgn="base"/>
            <a:endParaRPr lang="en-GB" sz="5400">
              <a:solidFill>
                <a:srgbClr val="313537"/>
              </a:solidFill>
              <a:latin typeface="Roboto Light" panose="02000000000000000000" pitchFamily="2" charset="0"/>
              <a:ea typeface="Roboto Light" panose="02000000000000000000" pitchFamily="2" charset="0"/>
              <a:cs typeface="Roboto Light" panose="02000000000000000000" pitchFamily="2" charset="0"/>
            </a:endParaRPr>
          </a:p>
          <a:p>
            <a:pPr algn="l" fontAlgn="base"/>
            <a:r>
              <a:rPr lang="en-GB" sz="5400">
                <a:solidFill>
                  <a:srgbClr val="313537"/>
                </a:solidFill>
                <a:latin typeface="Roboto Light" panose="02000000000000000000" pitchFamily="2" charset="0"/>
                <a:ea typeface="Roboto Light" panose="02000000000000000000" pitchFamily="2" charset="0"/>
                <a:cs typeface="Roboto Light" panose="02000000000000000000" pitchFamily="2" charset="0"/>
              </a:rPr>
              <a:t>If an applicant uses ‘Decline my place’ they will then enter Clearing.</a:t>
            </a:r>
          </a:p>
          <a:p>
            <a:pPr algn="l" fontAlgn="base"/>
            <a:endParaRPr lang="en-GB" sz="5400">
              <a:solidFill>
                <a:srgbClr val="313537"/>
              </a:solidFill>
              <a:latin typeface="Roboto Light" panose="02000000000000000000" pitchFamily="2" charset="0"/>
              <a:ea typeface="Roboto Light" panose="02000000000000000000" pitchFamily="2" charset="0"/>
              <a:cs typeface="Roboto Light" panose="02000000000000000000" pitchFamily="2" charset="0"/>
            </a:endParaRPr>
          </a:p>
          <a:p>
            <a:pPr algn="l" fontAlgn="base"/>
            <a:endParaRPr lang="en-GB" sz="5400">
              <a:solidFill>
                <a:srgbClr val="313537"/>
              </a:solidFill>
              <a:latin typeface="Roboto Light" panose="02000000000000000000" pitchFamily="2" charset="0"/>
              <a:ea typeface="Roboto Light" panose="02000000000000000000" pitchFamily="2" charset="0"/>
              <a:cs typeface="Roboto Light" panose="02000000000000000000" pitchFamily="2" charset="0"/>
            </a:endParaRPr>
          </a:p>
          <a:p>
            <a:pPr algn="l">
              <a:buNone/>
            </a:pPr>
            <a:endParaRPr lang="en-GB" sz="5400">
              <a:solidFill>
                <a:srgbClr val="333333"/>
              </a:solidFill>
              <a:latin typeface="Roboto" panose="02000000000000000000" pitchFamily="2" charset="0"/>
            </a:endParaRPr>
          </a:p>
          <a:p>
            <a:pPr algn="l" fontAlgn="base"/>
            <a:endParaRPr lang="en-GB" sz="5400" b="0" i="0">
              <a:solidFill>
                <a:srgbClr val="313537"/>
              </a:solidFill>
              <a:effectLst/>
              <a:latin typeface="Roboto Light" panose="02000000000000000000" pitchFamily="2" charset="0"/>
              <a:ea typeface="Roboto Light" panose="02000000000000000000" pitchFamily="2" charset="0"/>
              <a:cs typeface="Roboto Light" panose="02000000000000000000" pitchFamily="2" charset="0"/>
            </a:endParaRPr>
          </a:p>
        </p:txBody>
      </p:sp>
      <p:pic>
        <p:nvPicPr>
          <p:cNvPr id="2" name="Picture 1" descr="Graphical user interface, website&#10;&#10;Description automatically generated">
            <a:extLst>
              <a:ext uri="{FF2B5EF4-FFF2-40B4-BE49-F238E27FC236}">
                <a16:creationId xmlns:a16="http://schemas.microsoft.com/office/drawing/2014/main" id="{70DF994E-EEAD-66AC-4668-70CF3B3793EB}"/>
              </a:ext>
            </a:extLst>
          </p:cNvPr>
          <p:cNvPicPr/>
          <p:nvPr/>
        </p:nvPicPr>
        <p:blipFill rotWithShape="1">
          <a:blip r:embed="rId2"/>
          <a:srcRect t="762" b="13037"/>
          <a:stretch/>
        </p:blipFill>
        <p:spPr>
          <a:xfrm>
            <a:off x="16256000" y="4312072"/>
            <a:ext cx="14710395" cy="12413193"/>
          </a:xfrm>
          <a:prstGeom prst="roundRect">
            <a:avLst>
              <a:gd name="adj" fmla="val 0"/>
            </a:avLst>
          </a:prstGeom>
          <a:ln w="6350">
            <a:solidFill>
              <a:schemeClr val="tx2">
                <a:lumMod val="40000"/>
                <a:lumOff val="60000"/>
              </a:schemeClr>
            </a:solidFill>
          </a:ln>
          <a:effectLst/>
        </p:spPr>
      </p:pic>
    </p:spTree>
    <p:extLst>
      <p:ext uri="{BB962C8B-B14F-4D97-AF65-F5344CB8AC3E}">
        <p14:creationId xmlns:p14="http://schemas.microsoft.com/office/powerpoint/2010/main" val="324331903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CAS Slate and Magenta">
  <a:themeElements>
    <a:clrScheme name="UCAS 1">
      <a:dk1>
        <a:srgbClr val="132433"/>
      </a:dk1>
      <a:lt1>
        <a:srgbClr val="FFFFFF"/>
      </a:lt1>
      <a:dk2>
        <a:srgbClr val="132433"/>
      </a:dk2>
      <a:lt2>
        <a:srgbClr val="E7E6E6"/>
      </a:lt2>
      <a:accent1>
        <a:srgbClr val="F37561"/>
      </a:accent1>
      <a:accent2>
        <a:srgbClr val="FCAF17"/>
      </a:accent2>
      <a:accent3>
        <a:srgbClr val="57BF93"/>
      </a:accent3>
      <a:accent4>
        <a:srgbClr val="00AEEF"/>
      </a:accent4>
      <a:accent5>
        <a:srgbClr val="EC2880"/>
      </a:accent5>
      <a:accent6>
        <a:srgbClr val="706CB2"/>
      </a:accent6>
      <a:hlink>
        <a:srgbClr val="177EBF"/>
      </a:hlink>
      <a:folHlink>
        <a:srgbClr val="15BCB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CAS POWER POINT DECK MASTER DN" id="{E2947AF7-C717-A542-8061-8BF48F966159}" vid="{9C97008C-28F8-144D-A282-9412039DD63C}"/>
    </a:ext>
  </a:extLst>
</a:theme>
</file>

<file path=ppt/theme/theme2.xml><?xml version="1.0" encoding="utf-8"?>
<a:theme xmlns:a="http://schemas.openxmlformats.org/drawingml/2006/main" name="UCAS Slate and Coral">
  <a:themeElements>
    <a:clrScheme name="UCAS 1">
      <a:dk1>
        <a:srgbClr val="132433"/>
      </a:dk1>
      <a:lt1>
        <a:srgbClr val="FFFFFF"/>
      </a:lt1>
      <a:dk2>
        <a:srgbClr val="132433"/>
      </a:dk2>
      <a:lt2>
        <a:srgbClr val="E7E6E6"/>
      </a:lt2>
      <a:accent1>
        <a:srgbClr val="F37561"/>
      </a:accent1>
      <a:accent2>
        <a:srgbClr val="FCAF17"/>
      </a:accent2>
      <a:accent3>
        <a:srgbClr val="57BF93"/>
      </a:accent3>
      <a:accent4>
        <a:srgbClr val="00AEEF"/>
      </a:accent4>
      <a:accent5>
        <a:srgbClr val="EC2880"/>
      </a:accent5>
      <a:accent6>
        <a:srgbClr val="706CB2"/>
      </a:accent6>
      <a:hlink>
        <a:srgbClr val="177EBF"/>
      </a:hlink>
      <a:folHlink>
        <a:srgbClr val="15BCB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CAS POWER POINT DECK MASTER DN" id="{E2947AF7-C717-A542-8061-8BF48F966159}" vid="{FBEA69BA-3563-1045-87DA-50D2703F9647}"/>
    </a:ext>
  </a:extLst>
</a:theme>
</file>

<file path=ppt/theme/theme3.xml><?xml version="1.0" encoding="utf-8"?>
<a:theme xmlns:a="http://schemas.openxmlformats.org/drawingml/2006/main" name="UCAS Slate and Cyan">
  <a:themeElements>
    <a:clrScheme name="UCAS 1">
      <a:dk1>
        <a:srgbClr val="132433"/>
      </a:dk1>
      <a:lt1>
        <a:srgbClr val="FFFFFF"/>
      </a:lt1>
      <a:dk2>
        <a:srgbClr val="132433"/>
      </a:dk2>
      <a:lt2>
        <a:srgbClr val="E7E6E6"/>
      </a:lt2>
      <a:accent1>
        <a:srgbClr val="F37561"/>
      </a:accent1>
      <a:accent2>
        <a:srgbClr val="FCAF17"/>
      </a:accent2>
      <a:accent3>
        <a:srgbClr val="57BF93"/>
      </a:accent3>
      <a:accent4>
        <a:srgbClr val="00AEEF"/>
      </a:accent4>
      <a:accent5>
        <a:srgbClr val="EC2880"/>
      </a:accent5>
      <a:accent6>
        <a:srgbClr val="706CB2"/>
      </a:accent6>
      <a:hlink>
        <a:srgbClr val="177EBF"/>
      </a:hlink>
      <a:folHlink>
        <a:srgbClr val="15BCB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CAS POWER POINT DECK MASTER DN" id="{E2947AF7-C717-A542-8061-8BF48F966159}" vid="{BD6F3D2D-F03E-704A-BD9F-B387E6E172E9}"/>
    </a:ext>
  </a:extLst>
</a:theme>
</file>

<file path=ppt/theme/theme4.xml><?xml version="1.0" encoding="utf-8"?>
<a:theme xmlns:a="http://schemas.openxmlformats.org/drawingml/2006/main" name="UCAS Slate and Green">
  <a:themeElements>
    <a:clrScheme name="UCAS 1">
      <a:dk1>
        <a:srgbClr val="132433"/>
      </a:dk1>
      <a:lt1>
        <a:srgbClr val="FFFFFF"/>
      </a:lt1>
      <a:dk2>
        <a:srgbClr val="132433"/>
      </a:dk2>
      <a:lt2>
        <a:srgbClr val="E7E6E6"/>
      </a:lt2>
      <a:accent1>
        <a:srgbClr val="F37561"/>
      </a:accent1>
      <a:accent2>
        <a:srgbClr val="FCAF17"/>
      </a:accent2>
      <a:accent3>
        <a:srgbClr val="57BF93"/>
      </a:accent3>
      <a:accent4>
        <a:srgbClr val="00AEEF"/>
      </a:accent4>
      <a:accent5>
        <a:srgbClr val="EC2880"/>
      </a:accent5>
      <a:accent6>
        <a:srgbClr val="706CB2"/>
      </a:accent6>
      <a:hlink>
        <a:srgbClr val="177EBF"/>
      </a:hlink>
      <a:folHlink>
        <a:srgbClr val="15BCB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CAS POWER POINT DECK MASTER DN" id="{E2947AF7-C717-A542-8061-8BF48F966159}" vid="{5D468C8A-419E-6744-BA1D-3A8BDEA0AB0A}"/>
    </a:ext>
  </a:extLst>
</a:theme>
</file>

<file path=ppt/theme/theme5.xml><?xml version="1.0" encoding="utf-8"?>
<a:theme xmlns:a="http://schemas.openxmlformats.org/drawingml/2006/main" name="UCAS Slate and Lilac">
  <a:themeElements>
    <a:clrScheme name="UCAS 1">
      <a:dk1>
        <a:srgbClr val="132433"/>
      </a:dk1>
      <a:lt1>
        <a:srgbClr val="FFFFFF"/>
      </a:lt1>
      <a:dk2>
        <a:srgbClr val="132433"/>
      </a:dk2>
      <a:lt2>
        <a:srgbClr val="E7E6E6"/>
      </a:lt2>
      <a:accent1>
        <a:srgbClr val="F37561"/>
      </a:accent1>
      <a:accent2>
        <a:srgbClr val="FCAF17"/>
      </a:accent2>
      <a:accent3>
        <a:srgbClr val="57BF93"/>
      </a:accent3>
      <a:accent4>
        <a:srgbClr val="00AEEF"/>
      </a:accent4>
      <a:accent5>
        <a:srgbClr val="EC2880"/>
      </a:accent5>
      <a:accent6>
        <a:srgbClr val="706CB2"/>
      </a:accent6>
      <a:hlink>
        <a:srgbClr val="177EBF"/>
      </a:hlink>
      <a:folHlink>
        <a:srgbClr val="15BCB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CAS POWER POINT DECK MASTER DN" id="{E2947AF7-C717-A542-8061-8BF48F966159}" vid="{CA16B464-EC1B-6A42-B804-53A7351EC84A}"/>
    </a:ext>
  </a:extLst>
</a:theme>
</file>

<file path=ppt/theme/theme6.xml><?xml version="1.0" encoding="utf-8"?>
<a:theme xmlns:a="http://schemas.openxmlformats.org/drawingml/2006/main" name="UCAS Slate and Peppermint">
  <a:themeElements>
    <a:clrScheme name="UCAS 1">
      <a:dk1>
        <a:srgbClr val="132433"/>
      </a:dk1>
      <a:lt1>
        <a:srgbClr val="FFFFFF"/>
      </a:lt1>
      <a:dk2>
        <a:srgbClr val="132433"/>
      </a:dk2>
      <a:lt2>
        <a:srgbClr val="E7E6E6"/>
      </a:lt2>
      <a:accent1>
        <a:srgbClr val="F37561"/>
      </a:accent1>
      <a:accent2>
        <a:srgbClr val="FCAF17"/>
      </a:accent2>
      <a:accent3>
        <a:srgbClr val="57BF93"/>
      </a:accent3>
      <a:accent4>
        <a:srgbClr val="00AEEF"/>
      </a:accent4>
      <a:accent5>
        <a:srgbClr val="EC2880"/>
      </a:accent5>
      <a:accent6>
        <a:srgbClr val="706CB2"/>
      </a:accent6>
      <a:hlink>
        <a:srgbClr val="177EBF"/>
      </a:hlink>
      <a:folHlink>
        <a:srgbClr val="15BCB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CAS POWER POINT DECK MASTER DN" id="{E2947AF7-C717-A542-8061-8BF48F966159}" vid="{2DAB77C5-00BF-FF46-9ADC-9EC7F7880B2C}"/>
    </a:ext>
  </a:extLst>
</a:theme>
</file>

<file path=ppt/theme/theme7.xml><?xml version="1.0" encoding="utf-8"?>
<a:theme xmlns:a="http://schemas.openxmlformats.org/drawingml/2006/main" name="UCAS Slate and Purple">
  <a:themeElements>
    <a:clrScheme name="UCAS 1">
      <a:dk1>
        <a:srgbClr val="132433"/>
      </a:dk1>
      <a:lt1>
        <a:srgbClr val="FFFFFF"/>
      </a:lt1>
      <a:dk2>
        <a:srgbClr val="132433"/>
      </a:dk2>
      <a:lt2>
        <a:srgbClr val="E7E6E6"/>
      </a:lt2>
      <a:accent1>
        <a:srgbClr val="F37561"/>
      </a:accent1>
      <a:accent2>
        <a:srgbClr val="FCAF17"/>
      </a:accent2>
      <a:accent3>
        <a:srgbClr val="57BF93"/>
      </a:accent3>
      <a:accent4>
        <a:srgbClr val="00AEEF"/>
      </a:accent4>
      <a:accent5>
        <a:srgbClr val="EC2880"/>
      </a:accent5>
      <a:accent6>
        <a:srgbClr val="706CB2"/>
      </a:accent6>
      <a:hlink>
        <a:srgbClr val="177EBF"/>
      </a:hlink>
      <a:folHlink>
        <a:srgbClr val="15BCB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CAS POWER POINT DECK MASTER DN" id="{E2947AF7-C717-A542-8061-8BF48F966159}" vid="{1B836671-D14C-6D47-94BF-4C5EEEC5E359}"/>
    </a:ext>
  </a:extLst>
</a:theme>
</file>

<file path=ppt/theme/theme8.xml><?xml version="1.0" encoding="utf-8"?>
<a:theme xmlns:a="http://schemas.openxmlformats.org/drawingml/2006/main" name="UCAS Slate and Turquoise">
  <a:themeElements>
    <a:clrScheme name="UCAS 1">
      <a:dk1>
        <a:srgbClr val="132433"/>
      </a:dk1>
      <a:lt1>
        <a:srgbClr val="FFFFFF"/>
      </a:lt1>
      <a:dk2>
        <a:srgbClr val="132433"/>
      </a:dk2>
      <a:lt2>
        <a:srgbClr val="E7E6E6"/>
      </a:lt2>
      <a:accent1>
        <a:srgbClr val="F37561"/>
      </a:accent1>
      <a:accent2>
        <a:srgbClr val="FCAF17"/>
      </a:accent2>
      <a:accent3>
        <a:srgbClr val="57BF93"/>
      </a:accent3>
      <a:accent4>
        <a:srgbClr val="00AEEF"/>
      </a:accent4>
      <a:accent5>
        <a:srgbClr val="EC2880"/>
      </a:accent5>
      <a:accent6>
        <a:srgbClr val="706CB2"/>
      </a:accent6>
      <a:hlink>
        <a:srgbClr val="177EBF"/>
      </a:hlink>
      <a:folHlink>
        <a:srgbClr val="15BCB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CAS POWER POINT DECK MASTER DN" id="{E2947AF7-C717-A542-8061-8BF48F966159}" vid="{EA0026C3-5E76-3A44-9DAF-6D1C87F1D448}"/>
    </a:ext>
  </a:extLst>
</a:theme>
</file>

<file path=ppt/theme/theme9.xml><?xml version="1.0" encoding="utf-8"?>
<a:theme xmlns:a="http://schemas.openxmlformats.org/drawingml/2006/main" name="UCAS Slate and Lime">
  <a:themeElements>
    <a:clrScheme name="UCAS 1">
      <a:dk1>
        <a:srgbClr val="132433"/>
      </a:dk1>
      <a:lt1>
        <a:srgbClr val="FFFFFF"/>
      </a:lt1>
      <a:dk2>
        <a:srgbClr val="132433"/>
      </a:dk2>
      <a:lt2>
        <a:srgbClr val="E7E6E6"/>
      </a:lt2>
      <a:accent1>
        <a:srgbClr val="F37561"/>
      </a:accent1>
      <a:accent2>
        <a:srgbClr val="FCAF17"/>
      </a:accent2>
      <a:accent3>
        <a:srgbClr val="57BF93"/>
      </a:accent3>
      <a:accent4>
        <a:srgbClr val="00AEEF"/>
      </a:accent4>
      <a:accent5>
        <a:srgbClr val="EC2880"/>
      </a:accent5>
      <a:accent6>
        <a:srgbClr val="706CB2"/>
      </a:accent6>
      <a:hlink>
        <a:srgbClr val="177EBF"/>
      </a:hlink>
      <a:folHlink>
        <a:srgbClr val="15BCB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CAS POWER POINT DECK MASTER DN" id="{E2947AF7-C717-A542-8061-8BF48F966159}" vid="{E8D25C9F-F6F2-0240-94CC-75C0FEE92F99}"/>
    </a:ext>
  </a:extLst>
</a:theme>
</file>

<file path=ppt/theme/theme10.xml><?xml version="1.0" encoding="utf-8"?>
<a:theme xmlns:a="http://schemas.openxmlformats.org/drawingml/2006/main" name="UCAS Slate and Yellow">
  <a:themeElements>
    <a:clrScheme name="UCAS 1">
      <a:dk1>
        <a:srgbClr val="132433"/>
      </a:dk1>
      <a:lt1>
        <a:srgbClr val="FFFFFF"/>
      </a:lt1>
      <a:dk2>
        <a:srgbClr val="132433"/>
      </a:dk2>
      <a:lt2>
        <a:srgbClr val="E7E6E6"/>
      </a:lt2>
      <a:accent1>
        <a:srgbClr val="F37561"/>
      </a:accent1>
      <a:accent2>
        <a:srgbClr val="FCAF17"/>
      </a:accent2>
      <a:accent3>
        <a:srgbClr val="57BF93"/>
      </a:accent3>
      <a:accent4>
        <a:srgbClr val="00AEEF"/>
      </a:accent4>
      <a:accent5>
        <a:srgbClr val="EC2880"/>
      </a:accent5>
      <a:accent6>
        <a:srgbClr val="706CB2"/>
      </a:accent6>
      <a:hlink>
        <a:srgbClr val="177EBF"/>
      </a:hlink>
      <a:folHlink>
        <a:srgbClr val="15BCB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CAS POWER POINT DECK MASTER DN" id="{E2947AF7-C717-A542-8061-8BF48F966159}" vid="{EA591FEB-5DA8-9846-9D43-CC1C4972B885}"/>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55603442-09ec-4cf3-b21f-b1c3f828b53a" xsi:nil="true"/>
    <lcf76f155ced4ddcb4097134ff3c332f xmlns="733dae14-92ee-43b7-ae23-1dcf711a513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DE8FBAFBDFF3F4182543FFB7F188DCC" ma:contentTypeVersion="18" ma:contentTypeDescription="Create a new document." ma:contentTypeScope="" ma:versionID="c84c1e43b70d8381f99984a07b46515d">
  <xsd:schema xmlns:xsd="http://www.w3.org/2001/XMLSchema" xmlns:xs="http://www.w3.org/2001/XMLSchema" xmlns:p="http://schemas.microsoft.com/office/2006/metadata/properties" xmlns:ns2="733dae14-92ee-43b7-ae23-1dcf711a5137" xmlns:ns3="55603442-09ec-4cf3-b21f-b1c3f828b53a" xmlns:ns4="7c335a06-be1f-4caa-a72e-ef957d3aaf2f" targetNamespace="http://schemas.microsoft.com/office/2006/metadata/properties" ma:root="true" ma:fieldsID="b60ffa39c32f6af0e346cae8a8d8f313" ns2:_="" ns3:_="" ns4:_="">
    <xsd:import namespace="733dae14-92ee-43b7-ae23-1dcf711a5137"/>
    <xsd:import namespace="55603442-09ec-4cf3-b21f-b1c3f828b53a"/>
    <xsd:import namespace="7c335a06-be1f-4caa-a72e-ef957d3aaf2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AutoKeyPoints" minOccurs="0"/>
                <xsd:element ref="ns2:MediaServiceKeyPoints" minOccurs="0"/>
                <xsd:element ref="ns2:MediaLengthInSeconds" minOccurs="0"/>
                <xsd:element ref="ns4:SharedWithUsers" minOccurs="0"/>
                <xsd:element ref="ns4:SharedWithDetails" minOccurs="0"/>
                <xsd:element ref="ns2:MediaServiceSearchProperties" minOccurs="0"/>
                <xsd:element ref="ns2:MediaServiceObjectDetectorVersion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3dae14-92ee-43b7-ae23-1dcf711a513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780052e2-7a6d-497f-9711-5471179560a1" ma:termSetId="09814cd3-568e-fe90-9814-8d621ff8fb84" ma:anchorId="fba54fb3-c3e1-fe81-a776-ca4b69148c4d" ma:open="true" ma:isKeyword="false">
      <xsd:complexType>
        <xsd:sequence>
          <xsd:element ref="pc:Terms" minOccurs="0" maxOccurs="1"/>
        </xsd:sequence>
      </xsd:complex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5603442-09ec-4cf3-b21f-b1c3f828b53a"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a0cdbd36-b40a-4caa-b73e-3903c165ee3d}" ma:internalName="TaxCatchAll" ma:showField="CatchAllData" ma:web="7c335a06-be1f-4caa-a72e-ef957d3aaf2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c335a06-be1f-4caa-a72e-ef957d3aaf2f" elementFormDefault="qualified">
    <xsd:import namespace="http://schemas.microsoft.com/office/2006/documentManagement/types"/>
    <xsd:import namespace="http://schemas.microsoft.com/office/infopath/2007/PartnerControls"/>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E3979A-C212-4057-9D86-534B2D8250B6}">
  <ds:schemaRefs>
    <ds:schemaRef ds:uri="http://schemas.microsoft.com/sharepoint/v3/contenttype/forms"/>
  </ds:schemaRefs>
</ds:datastoreItem>
</file>

<file path=customXml/itemProps2.xml><?xml version="1.0" encoding="utf-8"?>
<ds:datastoreItem xmlns:ds="http://schemas.openxmlformats.org/officeDocument/2006/customXml" ds:itemID="{4510F7CB-CC0B-49F3-8377-EA346CC62189}">
  <ds:schemaRefs>
    <ds:schemaRef ds:uri="http://www.w3.org/XML/1998/namespace"/>
    <ds:schemaRef ds:uri="http://schemas.microsoft.com/office/2006/documentManagement/types"/>
    <ds:schemaRef ds:uri="http://purl.org/dc/terms/"/>
    <ds:schemaRef ds:uri="http://schemas.microsoft.com/office/infopath/2007/PartnerControls"/>
    <ds:schemaRef ds:uri="http://schemas.microsoft.com/office/2006/metadata/properties"/>
    <ds:schemaRef ds:uri="733dae14-92ee-43b7-ae23-1dcf711a5137"/>
    <ds:schemaRef ds:uri="http://purl.org/dc/elements/1.1/"/>
    <ds:schemaRef ds:uri="http://schemas.openxmlformats.org/package/2006/metadata/core-properties"/>
    <ds:schemaRef ds:uri="7c335a06-be1f-4caa-a72e-ef957d3aaf2f"/>
    <ds:schemaRef ds:uri="55603442-09ec-4cf3-b21f-b1c3f828b53a"/>
    <ds:schemaRef ds:uri="http://purl.org/dc/dcmitype/"/>
  </ds:schemaRefs>
</ds:datastoreItem>
</file>

<file path=customXml/itemProps3.xml><?xml version="1.0" encoding="utf-8"?>
<ds:datastoreItem xmlns:ds="http://schemas.openxmlformats.org/officeDocument/2006/customXml" ds:itemID="{9C4BD6C3-FE6A-4D44-806F-E3D408B7761C}">
  <ds:schemaRefs>
    <ds:schemaRef ds:uri="55603442-09ec-4cf3-b21f-b1c3f828b53a"/>
    <ds:schemaRef ds:uri="733dae14-92ee-43b7-ae23-1dcf711a5137"/>
    <ds:schemaRef ds:uri="7c335a06-be1f-4caa-a72e-ef957d3aaf2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UCAS Powerpoint Deck</Template>
  <TotalTime>10</TotalTime>
  <Words>1492</Words>
  <Application>Microsoft Office PowerPoint</Application>
  <PresentationFormat>Custom</PresentationFormat>
  <Paragraphs>173</Paragraphs>
  <Slides>24</Slides>
  <Notes>0</Notes>
  <HiddenSlides>0</HiddenSlides>
  <MMClips>0</MMClips>
  <ScaleCrop>false</ScaleCrop>
  <HeadingPairs>
    <vt:vector size="6" baseType="variant">
      <vt:variant>
        <vt:lpstr>Fonts Used</vt:lpstr>
      </vt:variant>
      <vt:variant>
        <vt:i4>10</vt:i4>
      </vt:variant>
      <vt:variant>
        <vt:lpstr>Theme</vt:lpstr>
      </vt:variant>
      <vt:variant>
        <vt:i4>10</vt:i4>
      </vt:variant>
      <vt:variant>
        <vt:lpstr>Slide Titles</vt:lpstr>
      </vt:variant>
      <vt:variant>
        <vt:i4>24</vt:i4>
      </vt:variant>
    </vt:vector>
  </HeadingPairs>
  <TitlesOfParts>
    <vt:vector size="44" baseType="lpstr">
      <vt:lpstr>Calibri</vt:lpstr>
      <vt:lpstr>Apricus</vt:lpstr>
      <vt:lpstr>Aptos</vt:lpstr>
      <vt:lpstr>Calibri Light</vt:lpstr>
      <vt:lpstr>Apricus Black</vt:lpstr>
      <vt:lpstr>Roboto Light </vt:lpstr>
      <vt:lpstr>Arial</vt:lpstr>
      <vt:lpstr>Wingdings</vt:lpstr>
      <vt:lpstr>Roboto Light</vt:lpstr>
      <vt:lpstr>Roboto</vt:lpstr>
      <vt:lpstr>UCAS Slate and Magenta</vt:lpstr>
      <vt:lpstr>UCAS Slate and Coral</vt:lpstr>
      <vt:lpstr>UCAS Slate and Cyan</vt:lpstr>
      <vt:lpstr>UCAS Slate and Green</vt:lpstr>
      <vt:lpstr>UCAS Slate and Lilac</vt:lpstr>
      <vt:lpstr>UCAS Slate and Peppermint</vt:lpstr>
      <vt:lpstr>UCAS Slate and Purple</vt:lpstr>
      <vt:lpstr>UCAS Slate and Turquoise</vt:lpstr>
      <vt:lpstr>UCAS Slate and Lime</vt:lpstr>
      <vt:lpstr>UCAS Slate and Yellow</vt:lpstr>
      <vt:lpstr>Confirmation and clearing 2025 </vt:lpstr>
      <vt:lpstr>Using this deck</vt:lpstr>
      <vt:lpstr>Which slides are relevant?</vt:lpstr>
      <vt:lpstr>Waiting for confirmation</vt:lpstr>
      <vt:lpstr>Find a course in clearing (from 5 July) </vt:lpstr>
      <vt:lpstr>MAKING AN APPLICATION DIRECT TO Clearing </vt:lpstr>
      <vt:lpstr>During the results embargo </vt:lpstr>
      <vt:lpstr>You’ve been placed</vt:lpstr>
      <vt:lpstr>Unconditional change of course</vt:lpstr>
      <vt:lpstr>Waiting for confirmation</vt:lpstr>
      <vt:lpstr>Eligible for clearing </vt:lpstr>
      <vt:lpstr>Clearing Plus </vt:lpstr>
      <vt:lpstr>Application status </vt:lpstr>
      <vt:lpstr>Adding a clearing choice </vt:lpstr>
      <vt:lpstr>Adding a clearing choice (step 1) </vt:lpstr>
      <vt:lpstr>Adding a clearing choice (step 2) </vt:lpstr>
      <vt:lpstr>Adding a clearing choice (step 3) </vt:lpstr>
      <vt:lpstr>University / college supplied code </vt:lpstr>
      <vt:lpstr>Clearing choice </vt:lpstr>
      <vt:lpstr>Clearing choice </vt:lpstr>
      <vt:lpstr>Decline my place (step 1)</vt:lpstr>
      <vt:lpstr>Decline my place (step 2)</vt:lpstr>
      <vt:lpstr>Decline my place (step 3)</vt:lpstr>
      <vt:lpstr>Decline my place (step 4)</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Confirmation and clearing 2025</dc:title>
  <dc:creator>Samantha Sykes</dc:creator>
  <cp:lastModifiedBy>Willis, C</cp:lastModifiedBy>
  <cp:revision>5</cp:revision>
  <dcterms:created xsi:type="dcterms:W3CDTF">2025-04-03T09:43:49Z</dcterms:created>
  <dcterms:modified xsi:type="dcterms:W3CDTF">2025-06-20T15:17:54Z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19c747e-0609-44bc-a84a-379ba7e92455_Enabled">
    <vt:lpwstr>true</vt:lpwstr>
  </property>
  <property fmtid="{D5CDD505-2E9C-101B-9397-08002B2CF9AE}" pid="3" name="MSIP_Label_119c747e-0609-44bc-a84a-379ba7e92455_SetDate">
    <vt:lpwstr>2024-08-15T08:02:04Z</vt:lpwstr>
  </property>
  <property fmtid="{D5CDD505-2E9C-101B-9397-08002B2CF9AE}" pid="4" name="MSIP_Label_119c747e-0609-44bc-a84a-379ba7e92455_Method">
    <vt:lpwstr>Privileged</vt:lpwstr>
  </property>
  <property fmtid="{D5CDD505-2E9C-101B-9397-08002B2CF9AE}" pid="5" name="MSIP_Label_119c747e-0609-44bc-a84a-379ba7e92455_Name">
    <vt:lpwstr>Confidential</vt:lpwstr>
  </property>
  <property fmtid="{D5CDD505-2E9C-101B-9397-08002B2CF9AE}" pid="6" name="MSIP_Label_119c747e-0609-44bc-a84a-379ba7e92455_SiteId">
    <vt:lpwstr>c62bca44-70cb-457b-a355-deaa5cb7e689</vt:lpwstr>
  </property>
  <property fmtid="{D5CDD505-2E9C-101B-9397-08002B2CF9AE}" pid="7" name="MSIP_Label_119c747e-0609-44bc-a84a-379ba7e92455_ActionId">
    <vt:lpwstr>5612e0a5-0c88-49dc-a8a1-f54e3fa11cab</vt:lpwstr>
  </property>
  <property fmtid="{D5CDD505-2E9C-101B-9397-08002B2CF9AE}" pid="8" name="MSIP_Label_119c747e-0609-44bc-a84a-379ba7e92455_ContentBits">
    <vt:lpwstr>0</vt:lpwstr>
  </property>
  <property fmtid="{D5CDD505-2E9C-101B-9397-08002B2CF9AE}" pid="9" name="ContentTypeId">
    <vt:lpwstr>0x0101007DE8FBAFBDFF3F4182543FFB7F188DCC</vt:lpwstr>
  </property>
  <property fmtid="{D5CDD505-2E9C-101B-9397-08002B2CF9AE}" pid="10" name="MediaServiceImageTags">
    <vt:lpwstr/>
  </property>
</Properties>
</file>