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74" r:id="rId5"/>
    <p:sldId id="266" r:id="rId6"/>
    <p:sldId id="271" r:id="rId7"/>
    <p:sldId id="272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3B97B5-2ADF-EFA3-0BF6-E990CF07F289}" v="6" dt="2022-07-06T14:51:38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122" autoAdjust="0"/>
  </p:normalViewPr>
  <p:slideViewPr>
    <p:cSldViewPr snapToGrid="0">
      <p:cViewPr varScale="1">
        <p:scale>
          <a:sx n="84" d="100"/>
          <a:sy n="84" d="100"/>
        </p:scale>
        <p:origin x="15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w, PR" userId="S::lwp@princehenrys.co.uk::e72ec0d7-0870-4f9e-a46a-0951ab43bd22" providerId="AD" clId="Web-{973B97B5-2ADF-EFA3-0BF6-E990CF07F289}"/>
    <pc:docChg chg="modSld">
      <pc:chgData name="Low, PR" userId="S::lwp@princehenrys.co.uk::e72ec0d7-0870-4f9e-a46a-0951ab43bd22" providerId="AD" clId="Web-{973B97B5-2ADF-EFA3-0BF6-E990CF07F289}" dt="2022-07-06T14:51:38.358" v="5" actId="20577"/>
      <pc:docMkLst>
        <pc:docMk/>
      </pc:docMkLst>
      <pc:sldChg chg="modSp">
        <pc:chgData name="Low, PR" userId="S::lwp@princehenrys.co.uk::e72ec0d7-0870-4f9e-a46a-0951ab43bd22" providerId="AD" clId="Web-{973B97B5-2ADF-EFA3-0BF6-E990CF07F289}" dt="2022-07-06T14:51:38.358" v="5" actId="20577"/>
        <pc:sldMkLst>
          <pc:docMk/>
          <pc:sldMk cId="2925143801" sldId="256"/>
        </pc:sldMkLst>
        <pc:spChg chg="mod">
          <ac:chgData name="Low, PR" userId="S::lwp@princehenrys.co.uk::e72ec0d7-0870-4f9e-a46a-0951ab43bd22" providerId="AD" clId="Web-{973B97B5-2ADF-EFA3-0BF6-E990CF07F289}" dt="2022-07-06T14:51:38.358" v="5" actId="20577"/>
          <ac:spMkLst>
            <pc:docMk/>
            <pc:sldMk cId="2925143801" sldId="256"/>
            <ac:spMk id="3" creationId="{00000000-0000-0000-0000-000000000000}"/>
          </ac:spMkLst>
        </pc:spChg>
      </pc:sldChg>
      <pc:sldChg chg="modSp">
        <pc:chgData name="Low, PR" userId="S::lwp@princehenrys.co.uk::e72ec0d7-0870-4f9e-a46a-0951ab43bd22" providerId="AD" clId="Web-{973B97B5-2ADF-EFA3-0BF6-E990CF07F289}" dt="2022-07-06T14:51:30.186" v="2" actId="20577"/>
        <pc:sldMkLst>
          <pc:docMk/>
          <pc:sldMk cId="3897562253" sldId="267"/>
        </pc:sldMkLst>
        <pc:spChg chg="mod">
          <ac:chgData name="Low, PR" userId="S::lwp@princehenrys.co.uk::e72ec0d7-0870-4f9e-a46a-0951ab43bd22" providerId="AD" clId="Web-{973B97B5-2ADF-EFA3-0BF6-E990CF07F289}" dt="2022-07-06T14:51:30.186" v="2" actId="20577"/>
          <ac:spMkLst>
            <pc:docMk/>
            <pc:sldMk cId="3897562253" sldId="267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BA5BA2-B386-42F1-A677-C1B37A6842E2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583A4-C8B9-470E-8A3B-A3538EF7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88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871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213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32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232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84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5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19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094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94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09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38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FC684-C931-494C-8984-957DB1571A6B}" type="datetimeFigureOut">
              <a:rPr lang="en-GB" smtClean="0"/>
              <a:t>06/07/2022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370FF-83AE-4783-AE7D-BB8DBF716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41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oomberg.com/news/articles/2022-07-06/boris-johnson-s-no-10-sees-maximum-danger-as-top-ministers-quit" TargetMode="External"/><Relationship Id="rId2" Type="http://schemas.openxmlformats.org/officeDocument/2006/relationships/hyperlink" Target="https://www.theweek.co.uk/news/politics/957259/boris-johnson-and-his-trouble-with-the-truth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edition.cnn.com/2022/07/06/uk/boris-johnson-crisis-explainer-intl-gbr/index.html" TargetMode="External"/><Relationship Id="rId4" Type="http://schemas.openxmlformats.org/officeDocument/2006/relationships/hyperlink" Target="https://www.theguardian.com/politics/boris-johns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190" y="913765"/>
            <a:ext cx="10515600" cy="1325563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chemeClr val="bg1"/>
                </a:solidFill>
                <a:latin typeface="Rockwell" panose="02060603020205020403" pitchFamily="18" charset="0"/>
              </a:rPr>
              <a:t>Welcome to A-level Politics</a:t>
            </a:r>
            <a:endParaRPr lang="en-GB" sz="60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68929"/>
            <a:ext cx="10515600" cy="29603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Rockwell" panose="02060603020205020403" pitchFamily="18" charset="0"/>
              </a:rPr>
              <a:t>What: provide an overview of the course and to give you an idea about what you will be studying in Year 12 and 13</a:t>
            </a:r>
          </a:p>
          <a:p>
            <a:pPr marL="0" indent="0">
              <a:buNone/>
            </a:pPr>
            <a:r>
              <a:rPr lang="en-GB" sz="3600" dirty="0" smtClean="0">
                <a:latin typeface="Rockwell" panose="02060603020205020403" pitchFamily="18" charset="0"/>
              </a:rPr>
              <a:t>Why: To help you to prepare for the transition from KS4 – KS5</a:t>
            </a:r>
            <a:endParaRPr lang="en-GB" sz="3600" dirty="0">
              <a:latin typeface="Rockwell" panose="02060603020205020403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7790" y="233839"/>
            <a:ext cx="2743200" cy="365125"/>
          </a:xfrm>
        </p:spPr>
        <p:txBody>
          <a:bodyPr/>
          <a:lstStyle/>
          <a:p>
            <a:fld id="{786B1E0F-68F1-4FED-BAE9-E4A0224607D5}" type="datetime1">
              <a:rPr lang="en-GB" smtClean="0"/>
              <a:t>06/07/2022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051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9350" y="157559"/>
            <a:ext cx="60757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POLITICS @ PHGS</a:t>
            </a:r>
            <a:endParaRPr lang="en-GB" sz="5400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14" y="0"/>
            <a:ext cx="43148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385020" y="2967334"/>
            <a:ext cx="5993419" cy="156966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TO UPDATE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744" t="50750" r="29443" b="7750"/>
          <a:stretch/>
        </p:blipFill>
        <p:spPr>
          <a:xfrm>
            <a:off x="3486943" y="1080889"/>
            <a:ext cx="8496142" cy="56217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1061" y="2335312"/>
            <a:ext cx="34061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How is it assessed?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925547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9350" y="157559"/>
            <a:ext cx="60757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POLITICS @ PHGS</a:t>
            </a:r>
            <a:endParaRPr lang="en-GB" sz="5400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14" y="0"/>
            <a:ext cx="43148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4188" y="1515915"/>
            <a:ext cx="34061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What work should you be doing?</a:t>
            </a:r>
            <a:endParaRPr lang="en-GB" sz="5400" dirty="0"/>
          </a:p>
        </p:txBody>
      </p:sp>
      <p:pic>
        <p:nvPicPr>
          <p:cNvPr id="14" name="Picture 13" descr="https://images-na.ssl-images-amazon.com/images/I/41q90Mn9wYL._SX351_BO1,204,203,200_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28" y="1278408"/>
            <a:ext cx="1903288" cy="25098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 descr="https://images-na.ssl-images-amazon.com/images/I/41NnulmiBmL._SX350_BO1,204,203,200_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046" y="1278408"/>
            <a:ext cx="2082181" cy="25098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 descr="https://images-na.ssl-images-amazon.com/images/I/41yvhXcQRlL._SX350_BO1,204,203,200_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657" y="1334568"/>
            <a:ext cx="2089612" cy="24536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3" name="Picture 9" descr="https://images-na.ssl-images-amazon.com/images/I/51ov4TA6iOL._SX384_BO1,204,203,200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052" y="4266536"/>
            <a:ext cx="1413116" cy="182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s://images-na.ssl-images-amazon.com/images/I/51pY7frjL-L._SX384_BO1,204,203,200_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452" y="4319068"/>
            <a:ext cx="1372480" cy="177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s://images-na.ssl-images-amazon.com/images/I/51r8SBi-b8L._SX382_BO1,204,203,200_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330" y="4266536"/>
            <a:ext cx="1351562" cy="175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93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9350" y="157559"/>
            <a:ext cx="60757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POLITICS @ PHGS</a:t>
            </a:r>
            <a:endParaRPr lang="en-GB" sz="5400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14" y="0"/>
            <a:ext cx="43148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3267" y="959362"/>
            <a:ext cx="34061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  <a:latin typeface="Rockwell" panose="02060603020205020403" pitchFamily="18" charset="0"/>
              </a:rPr>
              <a:t>What can I do to stay up to date?</a:t>
            </a:r>
            <a:endParaRPr lang="en-GB" sz="5400" dirty="0"/>
          </a:p>
        </p:txBody>
      </p:sp>
      <p:pic>
        <p:nvPicPr>
          <p:cNvPr id="2050" name="Picture 2" descr="Image result for the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804" y="1278408"/>
            <a:ext cx="1673367" cy="212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the telegrap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647" y="1080889"/>
            <a:ext cx="2145908" cy="107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he guardi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02" y="1270297"/>
            <a:ext cx="3009106" cy="157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Image result for the independent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Image result for the independent log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647" y="2153199"/>
            <a:ext cx="2593285" cy="47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bbc news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60" t="13749" r="31033" b="16223"/>
          <a:stretch/>
        </p:blipFill>
        <p:spPr bwMode="auto">
          <a:xfrm>
            <a:off x="5728647" y="3032698"/>
            <a:ext cx="1401289" cy="132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sky new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490" y="3159105"/>
            <a:ext cx="3236405" cy="76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Image result for uk political podcast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548" y="4580192"/>
            <a:ext cx="1439845" cy="143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 result for uk political podcast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581" y="4572456"/>
            <a:ext cx="1273254" cy="127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0" descr="Image result for uk political podcas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22" descr="Image result for uk political podcast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/>
          <a:srcRect l="22611" t="36353" r="61389" b="44428"/>
          <a:stretch/>
        </p:blipFill>
        <p:spPr>
          <a:xfrm>
            <a:off x="10023055" y="4274934"/>
            <a:ext cx="1950720" cy="1874521"/>
          </a:xfrm>
          <a:prstGeom prst="rect">
            <a:avLst/>
          </a:prstGeom>
        </p:spPr>
      </p:pic>
      <p:pic>
        <p:nvPicPr>
          <p:cNvPr id="2072" name="Picture 24" descr="Image result for brexitcast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943" y="4391129"/>
            <a:ext cx="3019778" cy="169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Image result for podcast logo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66" y="4417468"/>
            <a:ext cx="3539537" cy="17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984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Rockwell" panose="02060603020205020403" pitchFamily="18" charset="0"/>
              </a:rPr>
              <a:t>Why has the prime minister been under pressure?</a:t>
            </a:r>
            <a:endParaRPr lang="en-GB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0" y="2148839"/>
            <a:ext cx="5067300" cy="4028123"/>
          </a:xfrm>
        </p:spPr>
        <p:txBody>
          <a:bodyPr>
            <a:normAutofit fontScale="925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www.theweek.co.uk/news/politics/957259/boris-johnson-and-his-trouble-with-the-truth</a:t>
            </a:r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www.bloomberg.com/news/articles/2022-07-06/boris-johnson-s-no-10-sees-maximum-danger-as-top-ministers-quit</a:t>
            </a:r>
            <a:endParaRPr lang="en-GB" dirty="0" smtClean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www.theguardian.com/politics/boris-johnson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264" y="2148839"/>
            <a:ext cx="3881915" cy="23888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1490" y="5074920"/>
            <a:ext cx="5269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Rockwell" panose="02060603020205020403" pitchFamily="18" charset="0"/>
              </a:rPr>
              <a:t>Discussion: Watch this video and read one of these articles and be ready to discuss why the prime minister has been under pressure to resign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991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7AE07B-147C-4120-A0F7-FAF82CFC78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73C7C-B087-4E02-B91C-F0210688008E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fdc06c06-1840-48bc-8afa-ff5ae5d94985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CFCBD78-2449-43C3-A82B-A52D1F071E75}"/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122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Rockwell</vt:lpstr>
      <vt:lpstr>Office Theme</vt:lpstr>
      <vt:lpstr>Welcome to A-level Politics</vt:lpstr>
      <vt:lpstr>PowerPoint Presentation</vt:lpstr>
      <vt:lpstr>PowerPoint Presentation</vt:lpstr>
      <vt:lpstr>PowerPoint Presentation</vt:lpstr>
      <vt:lpstr>Why has the prime minister been under pressure?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Low</dc:creator>
  <cp:lastModifiedBy>Low, PR</cp:lastModifiedBy>
  <cp:revision>30</cp:revision>
  <dcterms:created xsi:type="dcterms:W3CDTF">2015-11-25T17:24:49Z</dcterms:created>
  <dcterms:modified xsi:type="dcterms:W3CDTF">2022-07-06T15:20:37Z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Order">
    <vt:r8>261200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emplateUrl">
    <vt:lpwstr/>
  </property>
  <property fmtid="{D5CDD505-2E9C-101B-9397-08002B2CF9AE}" pid="8" name="ComplianceAssetId">
    <vt:lpwstr/>
  </property>
</Properties>
</file>