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1" r:id="rId6"/>
    <p:sldId id="257" r:id="rId7"/>
    <p:sldId id="262" r:id="rId8"/>
    <p:sldId id="264" r:id="rId9"/>
    <p:sldId id="263" r:id="rId10"/>
    <p:sldId id="265" r:id="rId11"/>
    <p:sldId id="268" r:id="rId12"/>
    <p:sldId id="258" r:id="rId13"/>
    <p:sldId id="259" r:id="rId14"/>
    <p:sldId id="266" r:id="rId15"/>
    <p:sldId id="260" r:id="rId16"/>
    <p:sldId id="26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FB408F-1D50-BA12-D493-9967753A2CDD}" v="291" dt="2024-07-02T12:41:07.425"/>
    <p1510:client id="{F3E05033-4338-4A94-F927-29AC4D53F15C}" v="194" dt="2024-07-02T10:00:16.9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kelin, K" userId="S::wkk@princehenrys.co.uk::4045c576-232c-4385-a816-0f65119c7fca" providerId="AD" clId="Web-{B548CF56-85F8-ADAE-7345-B2BD5A314FA7}"/>
    <pc:docChg chg="sldOrd">
      <pc:chgData name="Wakelin, K" userId="S::wkk@princehenrys.co.uk::4045c576-232c-4385-a816-0f65119c7fca" providerId="AD" clId="Web-{B548CF56-85F8-ADAE-7345-B2BD5A314FA7}" dt="2024-06-13T20:22:15.426" v="0"/>
      <pc:docMkLst>
        <pc:docMk/>
      </pc:docMkLst>
      <pc:sldChg chg="ord">
        <pc:chgData name="Wakelin, K" userId="S::wkk@princehenrys.co.uk::4045c576-232c-4385-a816-0f65119c7fca" providerId="AD" clId="Web-{B548CF56-85F8-ADAE-7345-B2BD5A314FA7}" dt="2024-06-13T20:22:15.426" v="0"/>
        <pc:sldMkLst>
          <pc:docMk/>
          <pc:sldMk cId="2472196121" sldId="264"/>
        </pc:sldMkLst>
      </pc:sldChg>
    </pc:docChg>
  </pc:docChgLst>
  <pc:docChgLst>
    <pc:chgData name="Wakelin, K" userId="S::wkk@princehenrys.co.uk::4045c576-232c-4385-a816-0f65119c7fca" providerId="AD" clId="Web-{05FB408F-1D50-BA12-D493-9967753A2CDD}"/>
    <pc:docChg chg="modSld">
      <pc:chgData name="Wakelin, K" userId="S::wkk@princehenrys.co.uk::4045c576-232c-4385-a816-0f65119c7fca" providerId="AD" clId="Web-{05FB408F-1D50-BA12-D493-9967753A2CDD}" dt="2024-07-02T12:41:07.425" v="221"/>
      <pc:docMkLst>
        <pc:docMk/>
      </pc:docMkLst>
      <pc:sldChg chg="addSp modSp mod setBg">
        <pc:chgData name="Wakelin, K" userId="S::wkk@princehenrys.co.uk::4045c576-232c-4385-a816-0f65119c7fca" providerId="AD" clId="Web-{05FB408F-1D50-BA12-D493-9967753A2CDD}" dt="2024-07-02T12:38:54.857" v="213"/>
        <pc:sldMkLst>
          <pc:docMk/>
          <pc:sldMk cId="4127996076" sldId="256"/>
        </pc:sldMkLst>
        <pc:spChg chg="mod">
          <ac:chgData name="Wakelin, K" userId="S::wkk@princehenrys.co.uk::4045c576-232c-4385-a816-0f65119c7fca" providerId="AD" clId="Web-{05FB408F-1D50-BA12-D493-9967753A2CDD}" dt="2024-07-02T12:38:54.857" v="213"/>
          <ac:spMkLst>
            <pc:docMk/>
            <pc:sldMk cId="4127996076" sldId="256"/>
            <ac:spMk id="2" creationId="{00000000-0000-0000-0000-000000000000}"/>
          </ac:spMkLst>
        </pc:spChg>
        <pc:spChg chg="mod">
          <ac:chgData name="Wakelin, K" userId="S::wkk@princehenrys.co.uk::4045c576-232c-4385-a816-0f65119c7fca" providerId="AD" clId="Web-{05FB408F-1D50-BA12-D493-9967753A2CDD}" dt="2024-07-02T12:38:54.857" v="213"/>
          <ac:spMkLst>
            <pc:docMk/>
            <pc:sldMk cId="4127996076" sldId="256"/>
            <ac:spMk id="3" creationId="{00000000-0000-0000-0000-000000000000}"/>
          </ac:spMkLst>
        </pc:spChg>
        <pc:spChg chg="add">
          <ac:chgData name="Wakelin, K" userId="S::wkk@princehenrys.co.uk::4045c576-232c-4385-a816-0f65119c7fca" providerId="AD" clId="Web-{05FB408F-1D50-BA12-D493-9967753A2CDD}" dt="2024-07-02T12:38:54.857" v="213"/>
          <ac:spMkLst>
            <pc:docMk/>
            <pc:sldMk cId="4127996076" sldId="256"/>
            <ac:spMk id="9" creationId="{47942995-B07F-4636-9A06-C6A104B260A8}"/>
          </ac:spMkLst>
        </pc:spChg>
        <pc:spChg chg="add">
          <ac:chgData name="Wakelin, K" userId="S::wkk@princehenrys.co.uk::4045c576-232c-4385-a816-0f65119c7fca" providerId="AD" clId="Web-{05FB408F-1D50-BA12-D493-9967753A2CDD}" dt="2024-07-02T12:38:54.857" v="213"/>
          <ac:spMkLst>
            <pc:docMk/>
            <pc:sldMk cId="4127996076" sldId="256"/>
            <ac:spMk id="16" creationId="{B81933D1-5615-42C7-9C0B-4EB7105CCE2D}"/>
          </ac:spMkLst>
        </pc:spChg>
        <pc:spChg chg="add">
          <ac:chgData name="Wakelin, K" userId="S::wkk@princehenrys.co.uk::4045c576-232c-4385-a816-0f65119c7fca" providerId="AD" clId="Web-{05FB408F-1D50-BA12-D493-9967753A2CDD}" dt="2024-07-02T12:38:54.857" v="213"/>
          <ac:spMkLst>
            <pc:docMk/>
            <pc:sldMk cId="4127996076" sldId="256"/>
            <ac:spMk id="18" creationId="{19C9EAEA-39D0-4B0E-A0EB-51E7B26740B1}"/>
          </ac:spMkLst>
        </pc:spChg>
        <pc:grpChg chg="add">
          <ac:chgData name="Wakelin, K" userId="S::wkk@princehenrys.co.uk::4045c576-232c-4385-a816-0f65119c7fca" providerId="AD" clId="Web-{05FB408F-1D50-BA12-D493-9967753A2CDD}" dt="2024-07-02T12:38:54.857" v="213"/>
          <ac:grpSpMkLst>
            <pc:docMk/>
            <pc:sldMk cId="4127996076" sldId="256"/>
            <ac:grpSpMk id="11" creationId="{032D8612-31EB-44CF-A1D0-14FD4C705424}"/>
          </ac:grpSpMkLst>
        </pc:grpChg>
        <pc:picChg chg="add mod modCrop">
          <ac:chgData name="Wakelin, K" userId="S::wkk@princehenrys.co.uk::4045c576-232c-4385-a816-0f65119c7fca" providerId="AD" clId="Web-{05FB408F-1D50-BA12-D493-9967753A2CDD}" dt="2024-07-02T12:38:54.857" v="213"/>
          <ac:picMkLst>
            <pc:docMk/>
            <pc:sldMk cId="4127996076" sldId="256"/>
            <ac:picMk id="4" creationId="{139F367E-E319-CFEE-0E93-DE31FF95C485}"/>
          </ac:picMkLst>
        </pc:picChg>
      </pc:sldChg>
      <pc:sldChg chg="addSp modSp">
        <pc:chgData name="Wakelin, K" userId="S::wkk@princehenrys.co.uk::4045c576-232c-4385-a816-0f65119c7fca" providerId="AD" clId="Web-{05FB408F-1D50-BA12-D493-9967753A2CDD}" dt="2024-07-02T12:34:45.755" v="157" actId="20577"/>
        <pc:sldMkLst>
          <pc:docMk/>
          <pc:sldMk cId="1556973981" sldId="257"/>
        </pc:sldMkLst>
        <pc:spChg chg="add mod">
          <ac:chgData name="Wakelin, K" userId="S::wkk@princehenrys.co.uk::4045c576-232c-4385-a816-0f65119c7fca" providerId="AD" clId="Web-{05FB408F-1D50-BA12-D493-9967753A2CDD}" dt="2024-07-02T12:20:55.117" v="18" actId="20577"/>
          <ac:spMkLst>
            <pc:docMk/>
            <pc:sldMk cId="1556973981" sldId="257"/>
            <ac:spMk id="2" creationId="{FD8C6BEC-9B15-5069-0489-E6ACEE14F0DB}"/>
          </ac:spMkLst>
        </pc:spChg>
        <pc:spChg chg="add mod">
          <ac:chgData name="Wakelin, K" userId="S::wkk@princehenrys.co.uk::4045c576-232c-4385-a816-0f65119c7fca" providerId="AD" clId="Web-{05FB408F-1D50-BA12-D493-9967753A2CDD}" dt="2024-07-02T12:21:39.150" v="35" actId="1076"/>
          <ac:spMkLst>
            <pc:docMk/>
            <pc:sldMk cId="1556973981" sldId="257"/>
            <ac:spMk id="3" creationId="{ECF1CF41-1909-6E3C-0886-8183F5AC2368}"/>
          </ac:spMkLst>
        </pc:spChg>
        <pc:spChg chg="mod">
          <ac:chgData name="Wakelin, K" userId="S::wkk@princehenrys.co.uk::4045c576-232c-4385-a816-0f65119c7fca" providerId="AD" clId="Web-{05FB408F-1D50-BA12-D493-9967753A2CDD}" dt="2024-07-02T12:20:38.569" v="7" actId="1076"/>
          <ac:spMkLst>
            <pc:docMk/>
            <pc:sldMk cId="1556973981" sldId="257"/>
            <ac:spMk id="4" creationId="{00000000-0000-0000-0000-000000000000}"/>
          </ac:spMkLst>
        </pc:spChg>
        <pc:spChg chg="mod">
          <ac:chgData name="Wakelin, K" userId="S::wkk@princehenrys.co.uk::4045c576-232c-4385-a816-0f65119c7fca" providerId="AD" clId="Web-{05FB408F-1D50-BA12-D493-9967753A2CDD}" dt="2024-07-02T12:32:31.860" v="135" actId="20577"/>
          <ac:spMkLst>
            <pc:docMk/>
            <pc:sldMk cId="1556973981" sldId="257"/>
            <ac:spMk id="7" creationId="{00000000-0000-0000-0000-000000000000}"/>
          </ac:spMkLst>
        </pc:spChg>
        <pc:spChg chg="mod">
          <ac:chgData name="Wakelin, K" userId="S::wkk@princehenrys.co.uk::4045c576-232c-4385-a816-0f65119c7fca" providerId="AD" clId="Web-{05FB408F-1D50-BA12-D493-9967753A2CDD}" dt="2024-07-02T12:32:35.610" v="136" actId="20577"/>
          <ac:spMkLst>
            <pc:docMk/>
            <pc:sldMk cId="1556973981" sldId="257"/>
            <ac:spMk id="9" creationId="{00000000-0000-0000-0000-000000000000}"/>
          </ac:spMkLst>
        </pc:spChg>
        <pc:spChg chg="mod">
          <ac:chgData name="Wakelin, K" userId="S::wkk@princehenrys.co.uk::4045c576-232c-4385-a816-0f65119c7fca" providerId="AD" clId="Web-{05FB408F-1D50-BA12-D493-9967753A2CDD}" dt="2024-07-02T12:32:37.907" v="137" actId="20577"/>
          <ac:spMkLst>
            <pc:docMk/>
            <pc:sldMk cId="1556973981" sldId="257"/>
            <ac:spMk id="11" creationId="{00000000-0000-0000-0000-000000000000}"/>
          </ac:spMkLst>
        </pc:spChg>
        <pc:spChg chg="mod">
          <ac:chgData name="Wakelin, K" userId="S::wkk@princehenrys.co.uk::4045c576-232c-4385-a816-0f65119c7fca" providerId="AD" clId="Web-{05FB408F-1D50-BA12-D493-9967753A2CDD}" dt="2024-07-02T12:34:45.755" v="157" actId="20577"/>
          <ac:spMkLst>
            <pc:docMk/>
            <pc:sldMk cId="1556973981" sldId="257"/>
            <ac:spMk id="12" creationId="{00000000-0000-0000-0000-000000000000}"/>
          </ac:spMkLst>
        </pc:spChg>
      </pc:sldChg>
      <pc:sldChg chg="addSp delSp modSp mod setBg">
        <pc:chgData name="Wakelin, K" userId="S::wkk@princehenrys.co.uk::4045c576-232c-4385-a816-0f65119c7fca" providerId="AD" clId="Web-{05FB408F-1D50-BA12-D493-9967753A2CDD}" dt="2024-07-02T12:39:55.485" v="218"/>
        <pc:sldMkLst>
          <pc:docMk/>
          <pc:sldMk cId="490353682" sldId="258"/>
        </pc:sldMkLst>
        <pc:spChg chg="mod">
          <ac:chgData name="Wakelin, K" userId="S::wkk@princehenrys.co.uk::4045c576-232c-4385-a816-0f65119c7fca" providerId="AD" clId="Web-{05FB408F-1D50-BA12-D493-9967753A2CDD}" dt="2024-07-02T12:39:55.485" v="218"/>
          <ac:spMkLst>
            <pc:docMk/>
            <pc:sldMk cId="490353682" sldId="258"/>
            <ac:spMk id="2" creationId="{00000000-0000-0000-0000-000000000000}"/>
          </ac:spMkLst>
        </pc:spChg>
        <pc:spChg chg="mod">
          <ac:chgData name="Wakelin, K" userId="S::wkk@princehenrys.co.uk::4045c576-232c-4385-a816-0f65119c7fca" providerId="AD" clId="Web-{05FB408F-1D50-BA12-D493-9967753A2CDD}" dt="2024-07-02T12:39:55.485" v="218"/>
          <ac:spMkLst>
            <pc:docMk/>
            <pc:sldMk cId="490353682" sldId="258"/>
            <ac:spMk id="3" creationId="{00000000-0000-0000-0000-000000000000}"/>
          </ac:spMkLst>
        </pc:spChg>
        <pc:spChg chg="add del">
          <ac:chgData name="Wakelin, K" userId="S::wkk@princehenrys.co.uk::4045c576-232c-4385-a816-0f65119c7fca" providerId="AD" clId="Web-{05FB408F-1D50-BA12-D493-9967753A2CDD}" dt="2024-07-02T12:39:55.485" v="218"/>
          <ac:spMkLst>
            <pc:docMk/>
            <pc:sldMk cId="490353682" sldId="258"/>
            <ac:spMk id="8" creationId="{DBF61EA3-B236-439E-9C0B-340980D56BEE}"/>
          </ac:spMkLst>
        </pc:spChg>
        <pc:spChg chg="add del">
          <ac:chgData name="Wakelin, K" userId="S::wkk@princehenrys.co.uk::4045c576-232c-4385-a816-0f65119c7fca" providerId="AD" clId="Web-{05FB408F-1D50-BA12-D493-9967753A2CDD}" dt="2024-07-02T12:39:55.485" v="218"/>
          <ac:spMkLst>
            <pc:docMk/>
            <pc:sldMk cId="490353682" sldId="258"/>
            <ac:spMk id="14" creationId="{E659831F-0D9A-4C63-9EBB-8435B85A440F}"/>
          </ac:spMkLst>
        </pc:spChg>
        <pc:grpChg chg="add del">
          <ac:chgData name="Wakelin, K" userId="S::wkk@princehenrys.co.uk::4045c576-232c-4385-a816-0f65119c7fca" providerId="AD" clId="Web-{05FB408F-1D50-BA12-D493-9967753A2CDD}" dt="2024-07-02T12:39:55.485" v="218"/>
          <ac:grpSpMkLst>
            <pc:docMk/>
            <pc:sldMk cId="490353682" sldId="258"/>
            <ac:grpSpMk id="10" creationId="{28FAF094-D087-493F-8DF9-A486C2D6BBAA}"/>
          </ac:grpSpMkLst>
        </pc:grpChg>
      </pc:sldChg>
      <pc:sldChg chg="modSp">
        <pc:chgData name="Wakelin, K" userId="S::wkk@princehenrys.co.uk::4045c576-232c-4385-a816-0f65119c7fca" providerId="AD" clId="Web-{05FB408F-1D50-BA12-D493-9967753A2CDD}" dt="2024-07-02T12:25:51.721" v="86" actId="20577"/>
        <pc:sldMkLst>
          <pc:docMk/>
          <pc:sldMk cId="1490192799" sldId="259"/>
        </pc:sldMkLst>
        <pc:spChg chg="mod">
          <ac:chgData name="Wakelin, K" userId="S::wkk@princehenrys.co.uk::4045c576-232c-4385-a816-0f65119c7fca" providerId="AD" clId="Web-{05FB408F-1D50-BA12-D493-9967753A2CDD}" dt="2024-07-02T12:24:44.203" v="77" actId="20577"/>
          <ac:spMkLst>
            <pc:docMk/>
            <pc:sldMk cId="1490192799" sldId="259"/>
            <ac:spMk id="2" creationId="{00000000-0000-0000-0000-000000000000}"/>
          </ac:spMkLst>
        </pc:spChg>
        <pc:spChg chg="mod">
          <ac:chgData name="Wakelin, K" userId="S::wkk@princehenrys.co.uk::4045c576-232c-4385-a816-0f65119c7fca" providerId="AD" clId="Web-{05FB408F-1D50-BA12-D493-9967753A2CDD}" dt="2024-07-02T12:25:51.721" v="86" actId="20577"/>
          <ac:spMkLst>
            <pc:docMk/>
            <pc:sldMk cId="1490192799" sldId="259"/>
            <ac:spMk id="3" creationId="{00000000-0000-0000-0000-000000000000}"/>
          </ac:spMkLst>
        </pc:spChg>
      </pc:sldChg>
      <pc:sldChg chg="addSp modSp">
        <pc:chgData name="Wakelin, K" userId="S::wkk@princehenrys.co.uk::4045c576-232c-4385-a816-0f65119c7fca" providerId="AD" clId="Web-{05FB408F-1D50-BA12-D493-9967753A2CDD}" dt="2024-07-02T12:31:21.404" v="134"/>
        <pc:sldMkLst>
          <pc:docMk/>
          <pc:sldMk cId="1049495355" sldId="260"/>
        </pc:sldMkLst>
        <pc:spChg chg="mod">
          <ac:chgData name="Wakelin, K" userId="S::wkk@princehenrys.co.uk::4045c576-232c-4385-a816-0f65119c7fca" providerId="AD" clId="Web-{05FB408F-1D50-BA12-D493-9967753A2CDD}" dt="2024-07-02T12:30:09.527" v="100" actId="20577"/>
          <ac:spMkLst>
            <pc:docMk/>
            <pc:sldMk cId="1049495355" sldId="260"/>
            <ac:spMk id="2" creationId="{00000000-0000-0000-0000-000000000000}"/>
          </ac:spMkLst>
        </pc:spChg>
        <pc:spChg chg="mod">
          <ac:chgData name="Wakelin, K" userId="S::wkk@princehenrys.co.uk::4045c576-232c-4385-a816-0f65119c7fca" providerId="AD" clId="Web-{05FB408F-1D50-BA12-D493-9967753A2CDD}" dt="2024-07-02T12:29:46.463" v="97"/>
          <ac:spMkLst>
            <pc:docMk/>
            <pc:sldMk cId="1049495355" sldId="260"/>
            <ac:spMk id="3" creationId="{00000000-0000-0000-0000-000000000000}"/>
          </ac:spMkLst>
        </pc:spChg>
        <pc:spChg chg="add mod">
          <ac:chgData name="Wakelin, K" userId="S::wkk@princehenrys.co.uk::4045c576-232c-4385-a816-0f65119c7fca" providerId="AD" clId="Web-{05FB408F-1D50-BA12-D493-9967753A2CDD}" dt="2024-07-02T12:31:21.404" v="134"/>
          <ac:spMkLst>
            <pc:docMk/>
            <pc:sldMk cId="1049495355" sldId="260"/>
            <ac:spMk id="4" creationId="{91BC2D53-4EDF-E5F9-C332-EF432587DD86}"/>
          </ac:spMkLst>
        </pc:spChg>
      </pc:sldChg>
      <pc:sldChg chg="addSp delSp modSp mod setBg">
        <pc:chgData name="Wakelin, K" userId="S::wkk@princehenrys.co.uk::4045c576-232c-4385-a816-0f65119c7fca" providerId="AD" clId="Web-{05FB408F-1D50-BA12-D493-9967753A2CDD}" dt="2024-07-02T12:41:07.425" v="221"/>
        <pc:sldMkLst>
          <pc:docMk/>
          <pc:sldMk cId="4171433517" sldId="261"/>
        </pc:sldMkLst>
        <pc:spChg chg="mod">
          <ac:chgData name="Wakelin, K" userId="S::wkk@princehenrys.co.uk::4045c576-232c-4385-a816-0f65119c7fca" providerId="AD" clId="Web-{05FB408F-1D50-BA12-D493-9967753A2CDD}" dt="2024-07-02T12:41:07.425" v="221"/>
          <ac:spMkLst>
            <pc:docMk/>
            <pc:sldMk cId="4171433517" sldId="261"/>
            <ac:spMk id="2" creationId="{00000000-0000-0000-0000-000000000000}"/>
          </ac:spMkLst>
        </pc:spChg>
        <pc:spChg chg="mod">
          <ac:chgData name="Wakelin, K" userId="S::wkk@princehenrys.co.uk::4045c576-232c-4385-a816-0f65119c7fca" providerId="AD" clId="Web-{05FB408F-1D50-BA12-D493-9967753A2CDD}" dt="2024-07-02T12:41:07.425" v="221"/>
          <ac:spMkLst>
            <pc:docMk/>
            <pc:sldMk cId="4171433517" sldId="261"/>
            <ac:spMk id="3" creationId="{00000000-0000-0000-0000-000000000000}"/>
          </ac:spMkLst>
        </pc:spChg>
        <pc:spChg chg="add del">
          <ac:chgData name="Wakelin, K" userId="S::wkk@princehenrys.co.uk::4045c576-232c-4385-a816-0f65119c7fca" providerId="AD" clId="Web-{05FB408F-1D50-BA12-D493-9967753A2CDD}" dt="2024-07-02T12:41:07.425" v="221"/>
          <ac:spMkLst>
            <pc:docMk/>
            <pc:sldMk cId="4171433517" sldId="261"/>
            <ac:spMk id="8" creationId="{DBF61EA3-B236-439E-9C0B-340980D56BEE}"/>
          </ac:spMkLst>
        </pc:spChg>
        <pc:spChg chg="add del">
          <ac:chgData name="Wakelin, K" userId="S::wkk@princehenrys.co.uk::4045c576-232c-4385-a816-0f65119c7fca" providerId="AD" clId="Web-{05FB408F-1D50-BA12-D493-9967753A2CDD}" dt="2024-07-02T12:41:07.425" v="221"/>
          <ac:spMkLst>
            <pc:docMk/>
            <pc:sldMk cId="4171433517" sldId="261"/>
            <ac:spMk id="14" creationId="{E659831F-0D9A-4C63-9EBB-8435B85A440F}"/>
          </ac:spMkLst>
        </pc:spChg>
        <pc:grpChg chg="add del">
          <ac:chgData name="Wakelin, K" userId="S::wkk@princehenrys.co.uk::4045c576-232c-4385-a816-0f65119c7fca" providerId="AD" clId="Web-{05FB408F-1D50-BA12-D493-9967753A2CDD}" dt="2024-07-02T12:41:07.425" v="221"/>
          <ac:grpSpMkLst>
            <pc:docMk/>
            <pc:sldMk cId="4171433517" sldId="261"/>
            <ac:grpSpMk id="10" creationId="{28FAF094-D087-493F-8DF9-A486C2D6BBAA}"/>
          </ac:grpSpMkLst>
        </pc:grpChg>
      </pc:sldChg>
      <pc:sldChg chg="modSp">
        <pc:chgData name="Wakelin, K" userId="S::wkk@princehenrys.co.uk::4045c576-232c-4385-a816-0f65119c7fca" providerId="AD" clId="Web-{05FB408F-1D50-BA12-D493-9967753A2CDD}" dt="2024-07-02T12:21:51.087" v="37" actId="1076"/>
        <pc:sldMkLst>
          <pc:docMk/>
          <pc:sldMk cId="2301949147" sldId="262"/>
        </pc:sldMkLst>
        <pc:picChg chg="mod">
          <ac:chgData name="Wakelin, K" userId="S::wkk@princehenrys.co.uk::4045c576-232c-4385-a816-0f65119c7fca" providerId="AD" clId="Web-{05FB408F-1D50-BA12-D493-9967753A2CDD}" dt="2024-07-02T12:21:51.087" v="37" actId="1076"/>
          <ac:picMkLst>
            <pc:docMk/>
            <pc:sldMk cId="2301949147" sldId="262"/>
            <ac:picMk id="3" creationId="{B78935CA-F1BA-4233-80A5-E8F785CF48A0}"/>
          </ac:picMkLst>
        </pc:picChg>
      </pc:sldChg>
      <pc:sldChg chg="addSp delSp modSp mod setBg">
        <pc:chgData name="Wakelin, K" userId="S::wkk@princehenrys.co.uk::4045c576-232c-4385-a816-0f65119c7fca" providerId="AD" clId="Web-{05FB408F-1D50-BA12-D493-9967753A2CDD}" dt="2024-07-02T12:40:01.204" v="220"/>
        <pc:sldMkLst>
          <pc:docMk/>
          <pc:sldMk cId="1330634337" sldId="265"/>
        </pc:sldMkLst>
        <pc:spChg chg="mod">
          <ac:chgData name="Wakelin, K" userId="S::wkk@princehenrys.co.uk::4045c576-232c-4385-a816-0f65119c7fca" providerId="AD" clId="Web-{05FB408F-1D50-BA12-D493-9967753A2CDD}" dt="2024-07-02T12:40:01.204" v="220"/>
          <ac:spMkLst>
            <pc:docMk/>
            <pc:sldMk cId="1330634337" sldId="265"/>
            <ac:spMk id="2" creationId="{2DB6BB41-A822-4386-B83A-53C962869575}"/>
          </ac:spMkLst>
        </pc:spChg>
        <pc:spChg chg="mod">
          <ac:chgData name="Wakelin, K" userId="S::wkk@princehenrys.co.uk::4045c576-232c-4385-a816-0f65119c7fca" providerId="AD" clId="Web-{05FB408F-1D50-BA12-D493-9967753A2CDD}" dt="2024-07-02T12:40:01.204" v="220"/>
          <ac:spMkLst>
            <pc:docMk/>
            <pc:sldMk cId="1330634337" sldId="265"/>
            <ac:spMk id="3" creationId="{B73977AF-A3A1-4F6D-A4C5-FD51B58A10E1}"/>
          </ac:spMkLst>
        </pc:spChg>
        <pc:spChg chg="add del">
          <ac:chgData name="Wakelin, K" userId="S::wkk@princehenrys.co.uk::4045c576-232c-4385-a816-0f65119c7fca" providerId="AD" clId="Web-{05FB408F-1D50-BA12-D493-9967753A2CDD}" dt="2024-07-02T12:40:01.204" v="220"/>
          <ac:spMkLst>
            <pc:docMk/>
            <pc:sldMk cId="1330634337" sldId="265"/>
            <ac:spMk id="8" creationId="{DBF61EA3-B236-439E-9C0B-340980D56BEE}"/>
          </ac:spMkLst>
        </pc:spChg>
        <pc:spChg chg="add del">
          <ac:chgData name="Wakelin, K" userId="S::wkk@princehenrys.co.uk::4045c576-232c-4385-a816-0f65119c7fca" providerId="AD" clId="Web-{05FB408F-1D50-BA12-D493-9967753A2CDD}" dt="2024-07-02T12:40:01.204" v="220"/>
          <ac:spMkLst>
            <pc:docMk/>
            <pc:sldMk cId="1330634337" sldId="265"/>
            <ac:spMk id="14" creationId="{E659831F-0D9A-4C63-9EBB-8435B85A440F}"/>
          </ac:spMkLst>
        </pc:spChg>
        <pc:grpChg chg="add del">
          <ac:chgData name="Wakelin, K" userId="S::wkk@princehenrys.co.uk::4045c576-232c-4385-a816-0f65119c7fca" providerId="AD" clId="Web-{05FB408F-1D50-BA12-D493-9967753A2CDD}" dt="2024-07-02T12:40:01.204" v="220"/>
          <ac:grpSpMkLst>
            <pc:docMk/>
            <pc:sldMk cId="1330634337" sldId="265"/>
            <ac:grpSpMk id="10" creationId="{28FAF094-D087-493F-8DF9-A486C2D6BBAA}"/>
          </ac:grpSpMkLst>
        </pc:grpChg>
      </pc:sldChg>
      <pc:sldChg chg="modSp">
        <pc:chgData name="Wakelin, K" userId="S::wkk@princehenrys.co.uk::4045c576-232c-4385-a816-0f65119c7fca" providerId="AD" clId="Web-{05FB408F-1D50-BA12-D493-9967753A2CDD}" dt="2024-07-02T12:29:30.103" v="94" actId="1076"/>
        <pc:sldMkLst>
          <pc:docMk/>
          <pc:sldMk cId="2267081483" sldId="267"/>
        </pc:sldMkLst>
        <pc:spChg chg="mod">
          <ac:chgData name="Wakelin, K" userId="S::wkk@princehenrys.co.uk::4045c576-232c-4385-a816-0f65119c7fca" providerId="AD" clId="Web-{05FB408F-1D50-BA12-D493-9967753A2CDD}" dt="2024-07-02T12:27:36.053" v="93"/>
          <ac:spMkLst>
            <pc:docMk/>
            <pc:sldMk cId="2267081483" sldId="267"/>
            <ac:spMk id="2" creationId="{F3AFF999-0F44-44D6-8486-A1A38A2628C9}"/>
          </ac:spMkLst>
        </pc:spChg>
        <pc:spChg chg="mod">
          <ac:chgData name="Wakelin, K" userId="S::wkk@princehenrys.co.uk::4045c576-232c-4385-a816-0f65119c7fca" providerId="AD" clId="Web-{05FB408F-1D50-BA12-D493-9967753A2CDD}" dt="2024-07-02T12:29:30.103" v="94" actId="1076"/>
          <ac:spMkLst>
            <pc:docMk/>
            <pc:sldMk cId="2267081483" sldId="267"/>
            <ac:spMk id="3" creationId="{A6BC4192-5BB3-4843-ABBD-3A8E62DC83DF}"/>
          </ac:spMkLst>
        </pc:spChg>
      </pc:sldChg>
      <pc:sldChg chg="addSp delSp modSp mod setBg">
        <pc:chgData name="Wakelin, K" userId="S::wkk@princehenrys.co.uk::4045c576-232c-4385-a816-0f65119c7fca" providerId="AD" clId="Web-{05FB408F-1D50-BA12-D493-9967753A2CDD}" dt="2024-07-02T12:39:56.531" v="219"/>
        <pc:sldMkLst>
          <pc:docMk/>
          <pc:sldMk cId="3611637877" sldId="268"/>
        </pc:sldMkLst>
        <pc:spChg chg="mod">
          <ac:chgData name="Wakelin, K" userId="S::wkk@princehenrys.co.uk::4045c576-232c-4385-a816-0f65119c7fca" providerId="AD" clId="Web-{05FB408F-1D50-BA12-D493-9967753A2CDD}" dt="2024-07-02T12:39:56.531" v="219"/>
          <ac:spMkLst>
            <pc:docMk/>
            <pc:sldMk cId="3611637877" sldId="268"/>
            <ac:spMk id="2" creationId="{93984F0E-3F51-4D37-98A4-51E98E7E9F64}"/>
          </ac:spMkLst>
        </pc:spChg>
        <pc:spChg chg="mod">
          <ac:chgData name="Wakelin, K" userId="S::wkk@princehenrys.co.uk::4045c576-232c-4385-a816-0f65119c7fca" providerId="AD" clId="Web-{05FB408F-1D50-BA12-D493-9967753A2CDD}" dt="2024-07-02T12:39:56.531" v="219"/>
          <ac:spMkLst>
            <pc:docMk/>
            <pc:sldMk cId="3611637877" sldId="268"/>
            <ac:spMk id="3" creationId="{E1D23563-5CF4-4E39-B278-CBAF04BA42AF}"/>
          </ac:spMkLst>
        </pc:spChg>
        <pc:spChg chg="add del">
          <ac:chgData name="Wakelin, K" userId="S::wkk@princehenrys.co.uk::4045c576-232c-4385-a816-0f65119c7fca" providerId="AD" clId="Web-{05FB408F-1D50-BA12-D493-9967753A2CDD}" dt="2024-07-02T12:39:56.531" v="219"/>
          <ac:spMkLst>
            <pc:docMk/>
            <pc:sldMk cId="3611637877" sldId="268"/>
            <ac:spMk id="8" creationId="{DBF61EA3-B236-439E-9C0B-340980D56BEE}"/>
          </ac:spMkLst>
        </pc:spChg>
        <pc:spChg chg="add del">
          <ac:chgData name="Wakelin, K" userId="S::wkk@princehenrys.co.uk::4045c576-232c-4385-a816-0f65119c7fca" providerId="AD" clId="Web-{05FB408F-1D50-BA12-D493-9967753A2CDD}" dt="2024-07-02T12:39:56.531" v="219"/>
          <ac:spMkLst>
            <pc:docMk/>
            <pc:sldMk cId="3611637877" sldId="268"/>
            <ac:spMk id="14" creationId="{E659831F-0D9A-4C63-9EBB-8435B85A440F}"/>
          </ac:spMkLst>
        </pc:spChg>
        <pc:grpChg chg="add del">
          <ac:chgData name="Wakelin, K" userId="S::wkk@princehenrys.co.uk::4045c576-232c-4385-a816-0f65119c7fca" providerId="AD" clId="Web-{05FB408F-1D50-BA12-D493-9967753A2CDD}" dt="2024-07-02T12:39:56.531" v="219"/>
          <ac:grpSpMkLst>
            <pc:docMk/>
            <pc:sldMk cId="3611637877" sldId="268"/>
            <ac:grpSpMk id="10" creationId="{28FAF094-D087-493F-8DF9-A486C2D6BBAA}"/>
          </ac:grpSpMkLst>
        </pc:grpChg>
      </pc:sldChg>
    </pc:docChg>
  </pc:docChgLst>
  <pc:docChgLst>
    <pc:chgData name="Noble, I" userId="S::nei@princehenrys.co.uk::cbe28b42-26a4-4c9d-bced-f1423c4dc11a" providerId="AD" clId="Web-{96B3062E-A33B-87E6-9D94-B2BFC7467C34}"/>
    <pc:docChg chg="modSld">
      <pc:chgData name="Noble, I" userId="S::nei@princehenrys.co.uk::cbe28b42-26a4-4c9d-bced-f1423c4dc11a" providerId="AD" clId="Web-{96B3062E-A33B-87E6-9D94-B2BFC7467C34}" dt="2024-06-13T07:55:52.323" v="10" actId="20577"/>
      <pc:docMkLst>
        <pc:docMk/>
      </pc:docMkLst>
      <pc:sldChg chg="modSp">
        <pc:chgData name="Noble, I" userId="S::nei@princehenrys.co.uk::cbe28b42-26a4-4c9d-bced-f1423c4dc11a" providerId="AD" clId="Web-{96B3062E-A33B-87E6-9D94-B2BFC7467C34}" dt="2024-06-13T07:55:52.323" v="10" actId="20577"/>
        <pc:sldMkLst>
          <pc:docMk/>
          <pc:sldMk cId="1490192799" sldId="259"/>
        </pc:sldMkLst>
        <pc:spChg chg="mod">
          <ac:chgData name="Noble, I" userId="S::nei@princehenrys.co.uk::cbe28b42-26a4-4c9d-bced-f1423c4dc11a" providerId="AD" clId="Web-{96B3062E-A33B-87E6-9D94-B2BFC7467C34}" dt="2024-06-13T07:55:52.323" v="10" actId="20577"/>
          <ac:spMkLst>
            <pc:docMk/>
            <pc:sldMk cId="1490192799" sldId="259"/>
            <ac:spMk id="3" creationId="{00000000-0000-0000-0000-000000000000}"/>
          </ac:spMkLst>
        </pc:spChg>
      </pc:sldChg>
      <pc:sldChg chg="modSp">
        <pc:chgData name="Noble, I" userId="S::nei@princehenrys.co.uk::cbe28b42-26a4-4c9d-bced-f1423c4dc11a" providerId="AD" clId="Web-{96B3062E-A33B-87E6-9D94-B2BFC7467C34}" dt="2024-06-13T07:55:11.072" v="4" actId="20577"/>
        <pc:sldMkLst>
          <pc:docMk/>
          <pc:sldMk cId="1330634337" sldId="265"/>
        </pc:sldMkLst>
        <pc:spChg chg="mod">
          <ac:chgData name="Noble, I" userId="S::nei@princehenrys.co.uk::cbe28b42-26a4-4c9d-bced-f1423c4dc11a" providerId="AD" clId="Web-{96B3062E-A33B-87E6-9D94-B2BFC7467C34}" dt="2024-06-13T07:55:11.072" v="4" actId="20577"/>
          <ac:spMkLst>
            <pc:docMk/>
            <pc:sldMk cId="1330634337" sldId="265"/>
            <ac:spMk id="3" creationId="{B73977AF-A3A1-4F6D-A4C5-FD51B58A10E1}"/>
          </ac:spMkLst>
        </pc:spChg>
      </pc:sldChg>
    </pc:docChg>
  </pc:docChgLst>
  <pc:docChgLst>
    <pc:chgData name="Wakelin, K" userId="S::wkk@princehenrys.co.uk::4045c576-232c-4385-a816-0f65119c7fca" providerId="AD" clId="Web-{F3E05033-4338-4A94-F927-29AC4D53F15C}"/>
    <pc:docChg chg="modSld">
      <pc:chgData name="Wakelin, K" userId="S::wkk@princehenrys.co.uk::4045c576-232c-4385-a816-0f65119c7fca" providerId="AD" clId="Web-{F3E05033-4338-4A94-F927-29AC4D53F15C}" dt="2024-07-02T10:00:16.954" v="156" actId="20577"/>
      <pc:docMkLst>
        <pc:docMk/>
      </pc:docMkLst>
      <pc:sldChg chg="modSp">
        <pc:chgData name="Wakelin, K" userId="S::wkk@princehenrys.co.uk::4045c576-232c-4385-a816-0f65119c7fca" providerId="AD" clId="Web-{F3E05033-4338-4A94-F927-29AC4D53F15C}" dt="2024-07-02T09:57:07.119" v="103" actId="1076"/>
        <pc:sldMkLst>
          <pc:docMk/>
          <pc:sldMk cId="1556973981" sldId="257"/>
        </pc:sldMkLst>
        <pc:spChg chg="mod">
          <ac:chgData name="Wakelin, K" userId="S::wkk@princehenrys.co.uk::4045c576-232c-4385-a816-0f65119c7fca" providerId="AD" clId="Web-{F3E05033-4338-4A94-F927-29AC4D53F15C}" dt="2024-07-02T09:47:22.486" v="45" actId="20577"/>
          <ac:spMkLst>
            <pc:docMk/>
            <pc:sldMk cId="1556973981" sldId="257"/>
            <ac:spMk id="4" creationId="{00000000-0000-0000-0000-000000000000}"/>
          </ac:spMkLst>
        </pc:spChg>
        <pc:spChg chg="mod">
          <ac:chgData name="Wakelin, K" userId="S::wkk@princehenrys.co.uk::4045c576-232c-4385-a816-0f65119c7fca" providerId="AD" clId="Web-{F3E05033-4338-4A94-F927-29AC4D53F15C}" dt="2024-07-02T09:57:07.088" v="101" actId="1076"/>
          <ac:spMkLst>
            <pc:docMk/>
            <pc:sldMk cId="1556973981" sldId="257"/>
            <ac:spMk id="7" creationId="{00000000-0000-0000-0000-000000000000}"/>
          </ac:spMkLst>
        </pc:spChg>
        <pc:spChg chg="mod">
          <ac:chgData name="Wakelin, K" userId="S::wkk@princehenrys.co.uk::4045c576-232c-4385-a816-0f65119c7fca" providerId="AD" clId="Web-{F3E05033-4338-4A94-F927-29AC4D53F15C}" dt="2024-07-02T09:57:07.103" v="102" actId="1076"/>
          <ac:spMkLst>
            <pc:docMk/>
            <pc:sldMk cId="1556973981" sldId="257"/>
            <ac:spMk id="9" creationId="{00000000-0000-0000-0000-000000000000}"/>
          </ac:spMkLst>
        </pc:spChg>
        <pc:spChg chg="mod">
          <ac:chgData name="Wakelin, K" userId="S::wkk@princehenrys.co.uk::4045c576-232c-4385-a816-0f65119c7fca" providerId="AD" clId="Web-{F3E05033-4338-4A94-F927-29AC4D53F15C}" dt="2024-07-02T09:57:07.119" v="103" actId="1076"/>
          <ac:spMkLst>
            <pc:docMk/>
            <pc:sldMk cId="1556973981" sldId="257"/>
            <ac:spMk id="11" creationId="{00000000-0000-0000-0000-000000000000}"/>
          </ac:spMkLst>
        </pc:spChg>
        <pc:spChg chg="mod">
          <ac:chgData name="Wakelin, K" userId="S::wkk@princehenrys.co.uk::4045c576-232c-4385-a816-0f65119c7fca" providerId="AD" clId="Web-{F3E05033-4338-4A94-F927-29AC4D53F15C}" dt="2024-07-02T09:56:37.915" v="89" actId="20577"/>
          <ac:spMkLst>
            <pc:docMk/>
            <pc:sldMk cId="1556973981" sldId="257"/>
            <ac:spMk id="12" creationId="{00000000-0000-0000-0000-000000000000}"/>
          </ac:spMkLst>
        </pc:spChg>
      </pc:sldChg>
      <pc:sldChg chg="modSp">
        <pc:chgData name="Wakelin, K" userId="S::wkk@princehenrys.co.uk::4045c576-232c-4385-a816-0f65119c7fca" providerId="AD" clId="Web-{F3E05033-4338-4A94-F927-29AC4D53F15C}" dt="2024-07-02T09:57:55.308" v="109" actId="20577"/>
        <pc:sldMkLst>
          <pc:docMk/>
          <pc:sldMk cId="4171433517" sldId="261"/>
        </pc:sldMkLst>
        <pc:spChg chg="mod">
          <ac:chgData name="Wakelin, K" userId="S::wkk@princehenrys.co.uk::4045c576-232c-4385-a816-0f65119c7fca" providerId="AD" clId="Web-{F3E05033-4338-4A94-F927-29AC4D53F15C}" dt="2024-07-02T09:57:55.308" v="109" actId="20577"/>
          <ac:spMkLst>
            <pc:docMk/>
            <pc:sldMk cId="4171433517" sldId="261"/>
            <ac:spMk id="2" creationId="{00000000-0000-0000-0000-000000000000}"/>
          </ac:spMkLst>
        </pc:spChg>
        <pc:spChg chg="mod">
          <ac:chgData name="Wakelin, K" userId="S::wkk@princehenrys.co.uk::4045c576-232c-4385-a816-0f65119c7fca" providerId="AD" clId="Web-{F3E05033-4338-4A94-F927-29AC4D53F15C}" dt="2024-07-02T09:57:14.541" v="105" actId="20577"/>
          <ac:spMkLst>
            <pc:docMk/>
            <pc:sldMk cId="4171433517" sldId="261"/>
            <ac:spMk id="3" creationId="{00000000-0000-0000-0000-000000000000}"/>
          </ac:spMkLst>
        </pc:spChg>
      </pc:sldChg>
      <pc:sldChg chg="modSp">
        <pc:chgData name="Wakelin, K" userId="S::wkk@princehenrys.co.uk::4045c576-232c-4385-a816-0f65119c7fca" providerId="AD" clId="Web-{F3E05033-4338-4A94-F927-29AC4D53F15C}" dt="2024-07-02T09:58:56.623" v="126" actId="20577"/>
        <pc:sldMkLst>
          <pc:docMk/>
          <pc:sldMk cId="1330634337" sldId="265"/>
        </pc:sldMkLst>
        <pc:spChg chg="mod">
          <ac:chgData name="Wakelin, K" userId="S::wkk@princehenrys.co.uk::4045c576-232c-4385-a816-0f65119c7fca" providerId="AD" clId="Web-{F3E05033-4338-4A94-F927-29AC4D53F15C}" dt="2024-07-02T09:57:48.308" v="108" actId="20577"/>
          <ac:spMkLst>
            <pc:docMk/>
            <pc:sldMk cId="1330634337" sldId="265"/>
            <ac:spMk id="2" creationId="{2DB6BB41-A822-4386-B83A-53C962869575}"/>
          </ac:spMkLst>
        </pc:spChg>
        <pc:spChg chg="mod">
          <ac:chgData name="Wakelin, K" userId="S::wkk@princehenrys.co.uk::4045c576-232c-4385-a816-0f65119c7fca" providerId="AD" clId="Web-{F3E05033-4338-4A94-F927-29AC4D53F15C}" dt="2024-07-02T09:58:56.623" v="126" actId="20577"/>
          <ac:spMkLst>
            <pc:docMk/>
            <pc:sldMk cId="1330634337" sldId="265"/>
            <ac:spMk id="3" creationId="{B73977AF-A3A1-4F6D-A4C5-FD51B58A10E1}"/>
          </ac:spMkLst>
        </pc:spChg>
      </pc:sldChg>
      <pc:sldChg chg="modSp">
        <pc:chgData name="Wakelin, K" userId="S::wkk@princehenrys.co.uk::4045c576-232c-4385-a816-0f65119c7fca" providerId="AD" clId="Web-{F3E05033-4338-4A94-F927-29AC4D53F15C}" dt="2024-07-02T10:00:16.954" v="156" actId="20577"/>
        <pc:sldMkLst>
          <pc:docMk/>
          <pc:sldMk cId="3611637877" sldId="268"/>
        </pc:sldMkLst>
        <pc:spChg chg="mod">
          <ac:chgData name="Wakelin, K" userId="S::wkk@princehenrys.co.uk::4045c576-232c-4385-a816-0f65119c7fca" providerId="AD" clId="Web-{F3E05033-4338-4A94-F927-29AC4D53F15C}" dt="2024-07-02T09:59:04.514" v="129" actId="20577"/>
          <ac:spMkLst>
            <pc:docMk/>
            <pc:sldMk cId="3611637877" sldId="268"/>
            <ac:spMk id="2" creationId="{93984F0E-3F51-4D37-98A4-51E98E7E9F64}"/>
          </ac:spMkLst>
        </pc:spChg>
        <pc:spChg chg="mod">
          <ac:chgData name="Wakelin, K" userId="S::wkk@princehenrys.co.uk::4045c576-232c-4385-a816-0f65119c7fca" providerId="AD" clId="Web-{F3E05033-4338-4A94-F927-29AC4D53F15C}" dt="2024-07-02T10:00:16.954" v="156" actId="20577"/>
          <ac:spMkLst>
            <pc:docMk/>
            <pc:sldMk cId="3611637877" sldId="268"/>
            <ac:spMk id="3" creationId="{E1D23563-5CF4-4E39-B278-CBAF04BA42A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9874296-7DC9-4FF2-91A1-551760D1F6DE}"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1100200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874296-7DC9-4FF2-91A1-551760D1F6DE}"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1090298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874296-7DC9-4FF2-91A1-551760D1F6DE}"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1918996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9874296-7DC9-4FF2-91A1-551760D1F6DE}"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2739677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9874296-7DC9-4FF2-91A1-551760D1F6DE}" type="datetimeFigureOut">
              <a:rPr lang="en-GB" smtClean="0"/>
              <a:t>02/07/2024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669281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9874296-7DC9-4FF2-91A1-551760D1F6DE}" type="datetimeFigureOut">
              <a:rPr lang="en-GB" smtClean="0"/>
              <a:t>02/07/2024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686701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874296-7DC9-4FF2-91A1-551760D1F6DE}" type="datetimeFigureOut">
              <a:rPr lang="en-GB" smtClean="0"/>
              <a:t>02/07/2024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1818835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874296-7DC9-4FF2-91A1-551760D1F6DE}"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2024113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874296-7DC9-4FF2-91A1-551760D1F6DE}"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1664469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874296-7DC9-4FF2-91A1-551760D1F6DE}"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3159602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874296-7DC9-4FF2-91A1-551760D1F6DE}"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1D2ABC-FF7F-4BEC-A494-FDD711DFEE78}" type="slidenum">
              <a:rPr lang="en-GB" smtClean="0"/>
              <a:t>‹#›</a:t>
            </a:fld>
            <a:endParaRPr lang="en-GB"/>
          </a:p>
        </p:txBody>
      </p:sp>
    </p:spTree>
    <p:extLst>
      <p:ext uri="{BB962C8B-B14F-4D97-AF65-F5344CB8AC3E}">
        <p14:creationId xmlns:p14="http://schemas.microsoft.com/office/powerpoint/2010/main" val="28717234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874296-7DC9-4FF2-91A1-551760D1F6DE}" type="datetimeFigureOut">
              <a:rPr lang="en-GB" smtClean="0"/>
              <a:t>02/07/2024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1D2ABC-FF7F-4BEC-A494-FDD711DFEE78}" type="slidenum">
              <a:rPr lang="en-GB" smtClean="0"/>
              <a:t>‹#›</a:t>
            </a:fld>
            <a:endParaRPr lang="en-GB"/>
          </a:p>
        </p:txBody>
      </p:sp>
    </p:spTree>
    <p:extLst>
      <p:ext uri="{BB962C8B-B14F-4D97-AF65-F5344CB8AC3E}">
        <p14:creationId xmlns:p14="http://schemas.microsoft.com/office/powerpoint/2010/main" val="8500828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13810" y="2960716"/>
            <a:ext cx="4036334" cy="2387600"/>
          </a:xfrm>
        </p:spPr>
        <p:txBody>
          <a:bodyPr anchor="t">
            <a:normAutofit/>
          </a:bodyPr>
          <a:lstStyle/>
          <a:p>
            <a:pPr algn="l"/>
            <a:r>
              <a:rPr lang="en-GB" sz="5400"/>
              <a:t>KS5: Ethics, Philosophy and Religion</a:t>
            </a:r>
          </a:p>
        </p:txBody>
      </p:sp>
      <p:sp>
        <p:nvSpPr>
          <p:cNvPr id="3" name="Subtitle 2"/>
          <p:cNvSpPr>
            <a:spLocks noGrp="1"/>
          </p:cNvSpPr>
          <p:nvPr>
            <p:ph type="subTitle" idx="1"/>
          </p:nvPr>
        </p:nvSpPr>
        <p:spPr>
          <a:xfrm>
            <a:off x="1113809" y="953037"/>
            <a:ext cx="4036333" cy="1709849"/>
          </a:xfrm>
        </p:spPr>
        <p:txBody>
          <a:bodyPr anchor="b">
            <a:normAutofit/>
          </a:bodyPr>
          <a:lstStyle/>
          <a:p>
            <a:pPr algn="l"/>
            <a:r>
              <a:rPr lang="en-GB" sz="2000"/>
              <a:t>Preparing for the course</a:t>
            </a:r>
          </a:p>
        </p:txBody>
      </p:sp>
      <p:grpSp>
        <p:nvGrpSpPr>
          <p:cNvPr id="11" name="Group 1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computer&#10;&#10;Description automatically generated">
            <a:extLst>
              <a:ext uri="{FF2B5EF4-FFF2-40B4-BE49-F238E27FC236}">
                <a16:creationId xmlns:a16="http://schemas.microsoft.com/office/drawing/2014/main" id="{139F367E-E319-CFEE-0E93-DE31FF95C485}"/>
              </a:ext>
            </a:extLst>
          </p:cNvPr>
          <p:cNvPicPr>
            <a:picLocks noChangeAspect="1"/>
          </p:cNvPicPr>
          <p:nvPr/>
        </p:nvPicPr>
        <p:blipFill rotWithShape="1">
          <a:blip r:embed="rId2"/>
          <a:srcRect l="32161" t="16380" r="9045" b="49645"/>
          <a:stretch/>
        </p:blipFill>
        <p:spPr>
          <a:xfrm>
            <a:off x="5922492" y="2119999"/>
            <a:ext cx="5536001" cy="2559248"/>
          </a:xfrm>
          <a:prstGeom prst="rect">
            <a:avLst/>
          </a:prstGeom>
        </p:spPr>
      </p:pic>
    </p:spTree>
    <p:extLst>
      <p:ext uri="{BB962C8B-B14F-4D97-AF65-F5344CB8AC3E}">
        <p14:creationId xmlns:p14="http://schemas.microsoft.com/office/powerpoint/2010/main" val="4127996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today...</a:t>
            </a:r>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r>
              <a:rPr lang="en-GB" b="1" dirty="0"/>
              <a:t>What? </a:t>
            </a:r>
            <a:br>
              <a:rPr lang="en-GB" dirty="0"/>
            </a:br>
            <a:r>
              <a:rPr lang="en-GB" dirty="0"/>
              <a:t>To understand how to prepare for starting studying A-level Philosophy, Religion and Ethics</a:t>
            </a:r>
          </a:p>
          <a:p>
            <a:pPr marL="0" indent="0">
              <a:buNone/>
            </a:pPr>
            <a:endParaRPr lang="en-GB"/>
          </a:p>
          <a:p>
            <a:pPr marL="0" indent="0">
              <a:buNone/>
            </a:pPr>
            <a:r>
              <a:rPr lang="en-GB" b="1" dirty="0"/>
              <a:t>Why? </a:t>
            </a:r>
            <a:br>
              <a:rPr lang="en-GB" dirty="0"/>
            </a:br>
            <a:r>
              <a:rPr lang="en-GB" dirty="0"/>
              <a:t>To have a clear idea of what to expect in September so that you can make a smooth transition onto the course.</a:t>
            </a:r>
            <a:endParaRPr lang="en-GB" dirty="0">
              <a:ea typeface="Calibri"/>
              <a:cs typeface="Calibri"/>
            </a:endParaRPr>
          </a:p>
        </p:txBody>
      </p:sp>
    </p:spTree>
    <p:extLst>
      <p:ext uri="{BB962C8B-B14F-4D97-AF65-F5344CB8AC3E}">
        <p14:creationId xmlns:p14="http://schemas.microsoft.com/office/powerpoint/2010/main" val="4171433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0500" y="174625"/>
            <a:ext cx="10515600" cy="614363"/>
          </a:xfrm>
        </p:spPr>
        <p:txBody>
          <a:bodyPr>
            <a:normAutofit fontScale="90000"/>
          </a:bodyPr>
          <a:lstStyle/>
          <a:p>
            <a:r>
              <a:rPr lang="en-GB" b="1" dirty="0" err="1"/>
              <a:t>Eduqas</a:t>
            </a:r>
            <a:r>
              <a:rPr lang="en-GB" b="1" dirty="0"/>
              <a:t> </a:t>
            </a:r>
            <a:r>
              <a:rPr lang="en-GB" dirty="0"/>
              <a:t>A-level EPR or Religious Studies</a:t>
            </a:r>
          </a:p>
        </p:txBody>
      </p:sp>
      <p:sp>
        <p:nvSpPr>
          <p:cNvPr id="7" name="TextBox 6"/>
          <p:cNvSpPr txBox="1"/>
          <p:nvPr/>
        </p:nvSpPr>
        <p:spPr>
          <a:xfrm>
            <a:off x="239059" y="1676998"/>
            <a:ext cx="3427805" cy="2339102"/>
          </a:xfrm>
          <a:prstGeom prst="rect">
            <a:avLst/>
          </a:prstGeom>
          <a:solidFill>
            <a:schemeClr val="accent4">
              <a:lumMod val="20000"/>
              <a:lumOff val="80000"/>
            </a:schemeClr>
          </a:solidFill>
          <a:ln w="57150">
            <a:solidFill>
              <a:schemeClr val="accent4"/>
            </a:solidFill>
          </a:ln>
        </p:spPr>
        <p:txBody>
          <a:bodyPr wrap="square" lIns="91440" tIns="45720" rIns="91440" bIns="45720" rtlCol="0" anchor="t">
            <a:spAutoFit/>
          </a:bodyPr>
          <a:lstStyle/>
          <a:p>
            <a:r>
              <a:rPr lang="en-GB" sz="2000" dirty="0"/>
              <a:t>Component 1 –</a:t>
            </a:r>
            <a:r>
              <a:rPr lang="en-GB" sz="2000" b="1" dirty="0"/>
              <a:t> Buddhism</a:t>
            </a:r>
          </a:p>
          <a:p>
            <a:endParaRPr lang="en-GB" b="1"/>
          </a:p>
          <a:p>
            <a:pPr marL="342900" indent="-342900">
              <a:buFont typeface="+mj-lt"/>
              <a:buAutoNum type="arabicPeriod"/>
            </a:pPr>
            <a:r>
              <a:rPr lang="en-GB" b="1" dirty="0"/>
              <a:t>Key figures and sacred texts</a:t>
            </a:r>
            <a:endParaRPr lang="en-GB" b="1" dirty="0">
              <a:ea typeface="Calibri"/>
              <a:cs typeface="Calibri"/>
            </a:endParaRPr>
          </a:p>
          <a:p>
            <a:pPr marL="342900" indent="-342900">
              <a:buFont typeface="+mj-lt"/>
              <a:buAutoNum type="arabicPeriod"/>
            </a:pPr>
            <a:r>
              <a:rPr lang="en-GB" b="1" dirty="0"/>
              <a:t>Central concepts in Buddhism</a:t>
            </a:r>
            <a:endParaRPr lang="en-GB" b="1" dirty="0">
              <a:ea typeface="Calibri"/>
              <a:cs typeface="Calibri"/>
            </a:endParaRPr>
          </a:p>
          <a:p>
            <a:pPr marL="342900" indent="-342900">
              <a:buFont typeface="+mj-lt"/>
              <a:buAutoNum type="arabicPeriod"/>
            </a:pPr>
            <a:r>
              <a:rPr lang="en-GB" b="1" dirty="0"/>
              <a:t>Buddhist Life</a:t>
            </a:r>
            <a:endParaRPr lang="en-GB" b="1" dirty="0">
              <a:ea typeface="Calibri"/>
              <a:cs typeface="Calibri"/>
            </a:endParaRPr>
          </a:p>
          <a:p>
            <a:pPr marL="342900" indent="-342900">
              <a:buFont typeface="+mj-lt"/>
              <a:buAutoNum type="arabicPeriod"/>
            </a:pPr>
            <a:r>
              <a:rPr lang="en-GB" b="1" dirty="0"/>
              <a:t>Buddhist Practices</a:t>
            </a:r>
            <a:endParaRPr lang="en-GB" b="1" dirty="0">
              <a:ea typeface="Calibri"/>
              <a:cs typeface="Calibri"/>
            </a:endParaRPr>
          </a:p>
          <a:p>
            <a:pPr marL="342900" indent="-342900">
              <a:buFont typeface="+mj-lt"/>
              <a:buAutoNum type="arabicPeriod"/>
            </a:pPr>
            <a:endParaRPr lang="en-GB" b="1"/>
          </a:p>
          <a:p>
            <a:endParaRPr lang="en-GB" b="1"/>
          </a:p>
        </p:txBody>
      </p:sp>
      <p:sp>
        <p:nvSpPr>
          <p:cNvPr id="9" name="TextBox 8"/>
          <p:cNvSpPr txBox="1"/>
          <p:nvPr/>
        </p:nvSpPr>
        <p:spPr>
          <a:xfrm>
            <a:off x="3988547" y="1676998"/>
            <a:ext cx="4333389" cy="2616101"/>
          </a:xfrm>
          <a:prstGeom prst="rect">
            <a:avLst/>
          </a:prstGeom>
          <a:solidFill>
            <a:schemeClr val="accent1">
              <a:lumMod val="20000"/>
              <a:lumOff val="80000"/>
            </a:schemeClr>
          </a:solidFill>
          <a:ln w="57150">
            <a:solidFill>
              <a:schemeClr val="accent1"/>
            </a:solidFill>
          </a:ln>
        </p:spPr>
        <p:txBody>
          <a:bodyPr wrap="square" lIns="91440" tIns="45720" rIns="91440" bIns="45720" rtlCol="0" anchor="t">
            <a:spAutoFit/>
          </a:bodyPr>
          <a:lstStyle/>
          <a:p>
            <a:r>
              <a:rPr lang="en-GB" sz="2000" dirty="0"/>
              <a:t>Component 2 – </a:t>
            </a:r>
            <a:r>
              <a:rPr lang="en-GB" sz="2000" b="1" dirty="0"/>
              <a:t>Philosophy</a:t>
            </a:r>
          </a:p>
          <a:p>
            <a:endParaRPr lang="en-GB" b="1"/>
          </a:p>
          <a:p>
            <a:pPr marL="342900" indent="-342900">
              <a:buFont typeface="+mj-lt"/>
              <a:buAutoNum type="arabicPeriod"/>
            </a:pPr>
            <a:r>
              <a:rPr lang="en-GB" b="1" dirty="0"/>
              <a:t>Inductive arguments for the existence of God (Cosmological and teleological)</a:t>
            </a:r>
            <a:endParaRPr lang="en-GB" b="1" dirty="0">
              <a:ea typeface="Calibri"/>
              <a:cs typeface="Calibri"/>
            </a:endParaRPr>
          </a:p>
          <a:p>
            <a:pPr marL="342900" indent="-342900">
              <a:buFont typeface="+mj-lt"/>
              <a:buAutoNum type="arabicPeriod"/>
            </a:pPr>
            <a:r>
              <a:rPr lang="en-GB" b="1" dirty="0"/>
              <a:t>Deductive arguments for the existence of God (Ontological)</a:t>
            </a:r>
            <a:endParaRPr lang="en-GB" b="1" dirty="0">
              <a:ea typeface="Calibri"/>
              <a:cs typeface="Calibri"/>
            </a:endParaRPr>
          </a:p>
          <a:p>
            <a:pPr marL="342900" indent="-342900">
              <a:buFont typeface="+mj-lt"/>
              <a:buAutoNum type="arabicPeriod"/>
            </a:pPr>
            <a:r>
              <a:rPr lang="en-GB" b="1" dirty="0"/>
              <a:t>The Problem of Evil</a:t>
            </a:r>
            <a:endParaRPr lang="en-GB" b="1" dirty="0">
              <a:ea typeface="Calibri"/>
              <a:cs typeface="Calibri"/>
            </a:endParaRPr>
          </a:p>
          <a:p>
            <a:pPr marL="342900" indent="-342900">
              <a:buFont typeface="+mj-lt"/>
              <a:buAutoNum type="arabicPeriod"/>
            </a:pPr>
            <a:r>
              <a:rPr lang="en-GB" b="1" dirty="0"/>
              <a:t>Religious Experience</a:t>
            </a:r>
          </a:p>
          <a:p>
            <a:pPr marL="342900" indent="-342900">
              <a:buAutoNum type="arabicPeriod"/>
            </a:pPr>
            <a:endParaRPr lang="en-GB" b="1" dirty="0">
              <a:ea typeface="Calibri"/>
              <a:cs typeface="Calibri"/>
            </a:endParaRPr>
          </a:p>
        </p:txBody>
      </p:sp>
      <p:sp>
        <p:nvSpPr>
          <p:cNvPr id="11" name="TextBox 10"/>
          <p:cNvSpPr txBox="1"/>
          <p:nvPr/>
        </p:nvSpPr>
        <p:spPr>
          <a:xfrm>
            <a:off x="8544112" y="1676998"/>
            <a:ext cx="3353397" cy="2339102"/>
          </a:xfrm>
          <a:prstGeom prst="rect">
            <a:avLst/>
          </a:prstGeom>
          <a:solidFill>
            <a:schemeClr val="accent6">
              <a:lumMod val="20000"/>
              <a:lumOff val="80000"/>
            </a:schemeClr>
          </a:solidFill>
          <a:ln w="57150">
            <a:solidFill>
              <a:schemeClr val="accent6"/>
            </a:solidFill>
          </a:ln>
        </p:spPr>
        <p:txBody>
          <a:bodyPr wrap="square" lIns="91440" tIns="45720" rIns="91440" bIns="45720" rtlCol="0" anchor="t">
            <a:spAutoFit/>
          </a:bodyPr>
          <a:lstStyle/>
          <a:p>
            <a:r>
              <a:rPr lang="en-GB" sz="2000" dirty="0"/>
              <a:t>Component 3 –</a:t>
            </a:r>
            <a:r>
              <a:rPr lang="en-GB" sz="2000" b="1" dirty="0"/>
              <a:t>  Ethics</a:t>
            </a:r>
          </a:p>
          <a:p>
            <a:endParaRPr lang="en-GB" b="1"/>
          </a:p>
          <a:p>
            <a:pPr marL="342900" indent="-342900">
              <a:buFont typeface="+mj-lt"/>
              <a:buAutoNum type="arabicPeriod"/>
            </a:pPr>
            <a:r>
              <a:rPr lang="en-GB" b="1" dirty="0"/>
              <a:t>Ethical Thought</a:t>
            </a:r>
            <a:endParaRPr lang="en-GB" b="1" dirty="0">
              <a:ea typeface="Calibri"/>
              <a:cs typeface="Calibri"/>
            </a:endParaRPr>
          </a:p>
          <a:p>
            <a:pPr marL="342900" indent="-342900">
              <a:buFont typeface="+mj-lt"/>
              <a:buAutoNum type="arabicPeriod"/>
            </a:pPr>
            <a:r>
              <a:rPr lang="en-GB" b="1" dirty="0"/>
              <a:t>Aquinas’ Natural Law theory</a:t>
            </a:r>
            <a:endParaRPr lang="en-GB" b="1" dirty="0">
              <a:ea typeface="Calibri"/>
              <a:cs typeface="Calibri"/>
            </a:endParaRPr>
          </a:p>
          <a:p>
            <a:pPr marL="342900" indent="-342900">
              <a:buFont typeface="+mj-lt"/>
              <a:buAutoNum type="arabicPeriod"/>
            </a:pPr>
            <a:r>
              <a:rPr lang="en-GB" b="1" dirty="0"/>
              <a:t>Situation Ethics</a:t>
            </a:r>
            <a:endParaRPr lang="en-GB" b="1" dirty="0">
              <a:ea typeface="Calibri"/>
              <a:cs typeface="Calibri"/>
            </a:endParaRPr>
          </a:p>
          <a:p>
            <a:pPr marL="342900" indent="-342900">
              <a:buFont typeface="+mj-lt"/>
              <a:buAutoNum type="arabicPeriod"/>
            </a:pPr>
            <a:r>
              <a:rPr lang="en-GB" b="1" dirty="0"/>
              <a:t>Utilitarianism</a:t>
            </a:r>
            <a:endParaRPr lang="en-GB" b="1" dirty="0">
              <a:ea typeface="Calibri"/>
              <a:cs typeface="Calibri"/>
            </a:endParaRPr>
          </a:p>
          <a:p>
            <a:endParaRPr lang="en-GB" b="1"/>
          </a:p>
          <a:p>
            <a:endParaRPr lang="en-GB" b="1"/>
          </a:p>
        </p:txBody>
      </p:sp>
      <p:sp>
        <p:nvSpPr>
          <p:cNvPr id="12" name="TextBox 11"/>
          <p:cNvSpPr txBox="1"/>
          <p:nvPr/>
        </p:nvSpPr>
        <p:spPr>
          <a:xfrm>
            <a:off x="203200" y="5315305"/>
            <a:ext cx="11823700" cy="1323439"/>
          </a:xfrm>
          <a:prstGeom prst="rect">
            <a:avLst/>
          </a:prstGeom>
          <a:solidFill>
            <a:schemeClr val="accent2">
              <a:lumMod val="20000"/>
              <a:lumOff val="80000"/>
            </a:schemeClr>
          </a:solidFill>
          <a:ln w="57150">
            <a:solidFill>
              <a:schemeClr val="accent2"/>
            </a:solidFill>
          </a:ln>
        </p:spPr>
        <p:txBody>
          <a:bodyPr wrap="square" lIns="91440" tIns="45720" rIns="91440" bIns="45720" rtlCol="0" anchor="t">
            <a:spAutoFit/>
          </a:bodyPr>
          <a:lstStyle/>
          <a:p>
            <a:pPr marL="285750" indent="-285750">
              <a:buFont typeface="Arial" panose="020B0604020202020204" pitchFamily="34" charset="0"/>
              <a:buChar char="•"/>
            </a:pPr>
            <a:r>
              <a:rPr lang="en-GB" sz="2000" b="1" dirty="0"/>
              <a:t>3 x 2-hour exams in Year 13 (1 per component)</a:t>
            </a:r>
            <a:endParaRPr lang="en-GB" sz="2000" b="1" dirty="0">
              <a:ea typeface="Calibri"/>
              <a:cs typeface="Calibri"/>
            </a:endParaRPr>
          </a:p>
          <a:p>
            <a:pPr marL="285750" indent="-285750">
              <a:buFont typeface="Arial" panose="020B0604020202020204" pitchFamily="34" charset="0"/>
              <a:buChar char="•"/>
            </a:pPr>
            <a:r>
              <a:rPr lang="en-GB" sz="2000" b="1" dirty="0"/>
              <a:t>4 questions per exam</a:t>
            </a:r>
            <a:endParaRPr lang="en-GB" sz="2000" b="1" dirty="0">
              <a:ea typeface="Calibri"/>
              <a:cs typeface="Calibri"/>
            </a:endParaRPr>
          </a:p>
          <a:p>
            <a:pPr marL="285750" indent="-285750">
              <a:buFont typeface="Arial" panose="020B0604020202020204" pitchFamily="34" charset="0"/>
              <a:buChar char="•"/>
            </a:pPr>
            <a:r>
              <a:rPr lang="en-GB" sz="2000" b="1" dirty="0"/>
              <a:t>2 questions are knowledge &amp; understanding (AO1) 20 marks each</a:t>
            </a:r>
            <a:endParaRPr lang="en-GB" sz="2000" b="1" dirty="0">
              <a:ea typeface="Calibri"/>
              <a:cs typeface="Calibri"/>
            </a:endParaRPr>
          </a:p>
          <a:p>
            <a:pPr marL="285750" indent="-285750">
              <a:buFont typeface="Arial" panose="020B0604020202020204" pitchFamily="34" charset="0"/>
              <a:buChar char="•"/>
            </a:pPr>
            <a:r>
              <a:rPr lang="en-GB" sz="2000" b="1" dirty="0"/>
              <a:t>2 questions are analysis &amp; evaluation (AO2) 30 marks each</a:t>
            </a:r>
            <a:endParaRPr lang="en-GB" sz="2000" b="1" dirty="0">
              <a:ea typeface="Calibri"/>
              <a:cs typeface="Calibri"/>
            </a:endParaRPr>
          </a:p>
        </p:txBody>
      </p:sp>
      <p:sp>
        <p:nvSpPr>
          <p:cNvPr id="2" name="TextBox 1">
            <a:extLst>
              <a:ext uri="{FF2B5EF4-FFF2-40B4-BE49-F238E27FC236}">
                <a16:creationId xmlns:a16="http://schemas.microsoft.com/office/drawing/2014/main" id="{FD8C6BEC-9B15-5069-0489-E6ACEE14F0DB}"/>
              </a:ext>
            </a:extLst>
          </p:cNvPr>
          <p:cNvSpPr txBox="1"/>
          <p:nvPr/>
        </p:nvSpPr>
        <p:spPr>
          <a:xfrm>
            <a:off x="203200" y="965200"/>
            <a:ext cx="69215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u="sng" dirty="0">
                <a:latin typeface="Calibri Light"/>
              </a:rPr>
              <a:t>Course Structure: Year 12</a:t>
            </a:r>
            <a:endParaRPr lang="en-US" sz="1400" u="sng" dirty="0"/>
          </a:p>
        </p:txBody>
      </p:sp>
      <p:sp>
        <p:nvSpPr>
          <p:cNvPr id="3" name="TextBox 2">
            <a:extLst>
              <a:ext uri="{FF2B5EF4-FFF2-40B4-BE49-F238E27FC236}">
                <a16:creationId xmlns:a16="http://schemas.microsoft.com/office/drawing/2014/main" id="{ECF1CF41-1909-6E3C-0886-8183F5AC2368}"/>
              </a:ext>
            </a:extLst>
          </p:cNvPr>
          <p:cNvSpPr txBox="1"/>
          <p:nvPr/>
        </p:nvSpPr>
        <p:spPr>
          <a:xfrm>
            <a:off x="190499" y="4737099"/>
            <a:ext cx="69215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u="sng" dirty="0">
                <a:latin typeface="Calibri Light"/>
              </a:rPr>
              <a:t>Assessment Structure</a:t>
            </a:r>
            <a:endParaRPr lang="en-US" sz="1400" u="sng" dirty="0">
              <a:ea typeface="Calibri" panose="020F0502020204030204"/>
              <a:cs typeface="Calibri" panose="020F0502020204030204"/>
            </a:endParaRPr>
          </a:p>
        </p:txBody>
      </p:sp>
    </p:spTree>
    <p:extLst>
      <p:ext uri="{BB962C8B-B14F-4D97-AF65-F5344CB8AC3E}">
        <p14:creationId xmlns:p14="http://schemas.microsoft.com/office/powerpoint/2010/main" val="1556973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D1D92-45B9-4948-9E61-CA746B9AA13E}"/>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B78935CA-F1BA-4233-80A5-E8F785CF48A0}"/>
              </a:ext>
            </a:extLst>
          </p:cNvPr>
          <p:cNvPicPr>
            <a:picLocks noChangeAspect="1"/>
          </p:cNvPicPr>
          <p:nvPr/>
        </p:nvPicPr>
        <p:blipFill rotWithShape="1">
          <a:blip r:embed="rId2"/>
          <a:srcRect l="20567" t="24653" r="17500" b="9416"/>
          <a:stretch/>
        </p:blipFill>
        <p:spPr>
          <a:xfrm>
            <a:off x="199665" y="127000"/>
            <a:ext cx="11150600" cy="6735328"/>
          </a:xfrm>
          <a:prstGeom prst="rect">
            <a:avLst/>
          </a:prstGeom>
        </p:spPr>
      </p:pic>
    </p:spTree>
    <p:extLst>
      <p:ext uri="{BB962C8B-B14F-4D97-AF65-F5344CB8AC3E}">
        <p14:creationId xmlns:p14="http://schemas.microsoft.com/office/powerpoint/2010/main" val="2301949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DC8AB-2C84-42A9-B4BA-12A11120096D}"/>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0A9679D7-1000-473E-AC9F-387DFFAFEA6B}"/>
              </a:ext>
            </a:extLst>
          </p:cNvPr>
          <p:cNvPicPr>
            <a:picLocks noChangeAspect="1"/>
          </p:cNvPicPr>
          <p:nvPr/>
        </p:nvPicPr>
        <p:blipFill rotWithShape="1">
          <a:blip r:embed="rId2"/>
          <a:srcRect l="20567" t="26117" r="17577" b="9828"/>
          <a:stretch/>
        </p:blipFill>
        <p:spPr>
          <a:xfrm>
            <a:off x="209306" y="0"/>
            <a:ext cx="11773387" cy="6858000"/>
          </a:xfrm>
          <a:prstGeom prst="rect">
            <a:avLst/>
          </a:prstGeom>
        </p:spPr>
      </p:pic>
    </p:spTree>
    <p:extLst>
      <p:ext uri="{BB962C8B-B14F-4D97-AF65-F5344CB8AC3E}">
        <p14:creationId xmlns:p14="http://schemas.microsoft.com/office/powerpoint/2010/main" val="2472196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E85ED-CABA-4CD8-BC5D-F4F64064DB96}"/>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1FB8C0D0-AFC8-469E-9050-4448CD6EB31D}"/>
              </a:ext>
            </a:extLst>
          </p:cNvPr>
          <p:cNvPicPr>
            <a:picLocks noChangeAspect="1"/>
          </p:cNvPicPr>
          <p:nvPr/>
        </p:nvPicPr>
        <p:blipFill rotWithShape="1">
          <a:blip r:embed="rId2"/>
          <a:srcRect l="20567" t="24652" r="17655" b="9828"/>
          <a:stretch/>
        </p:blipFill>
        <p:spPr>
          <a:xfrm>
            <a:off x="501192" y="91364"/>
            <a:ext cx="11189616" cy="6675272"/>
          </a:xfrm>
          <a:prstGeom prst="rect">
            <a:avLst/>
          </a:prstGeom>
        </p:spPr>
      </p:pic>
    </p:spTree>
    <p:extLst>
      <p:ext uri="{BB962C8B-B14F-4D97-AF65-F5344CB8AC3E}">
        <p14:creationId xmlns:p14="http://schemas.microsoft.com/office/powerpoint/2010/main" val="1749506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6BB41-A822-4386-B83A-53C962869575}"/>
              </a:ext>
            </a:extLst>
          </p:cNvPr>
          <p:cNvSpPr>
            <a:spLocks noGrp="1"/>
          </p:cNvSpPr>
          <p:nvPr>
            <p:ph type="title"/>
          </p:nvPr>
        </p:nvSpPr>
        <p:spPr>
          <a:xfrm>
            <a:off x="266700" y="238125"/>
            <a:ext cx="10515600" cy="1325563"/>
          </a:xfrm>
        </p:spPr>
        <p:txBody>
          <a:bodyPr/>
          <a:lstStyle/>
          <a:p>
            <a:r>
              <a:rPr lang="en-GB" dirty="0"/>
              <a:t>Teaching 2024-25...</a:t>
            </a:r>
            <a:endParaRPr lang="en-US" dirty="0"/>
          </a:p>
        </p:txBody>
      </p:sp>
      <p:sp>
        <p:nvSpPr>
          <p:cNvPr id="3" name="Content Placeholder 2">
            <a:extLst>
              <a:ext uri="{FF2B5EF4-FFF2-40B4-BE49-F238E27FC236}">
                <a16:creationId xmlns:a16="http://schemas.microsoft.com/office/drawing/2014/main" id="{B73977AF-A3A1-4F6D-A4C5-FD51B58A10E1}"/>
              </a:ext>
            </a:extLst>
          </p:cNvPr>
          <p:cNvSpPr>
            <a:spLocks noGrp="1"/>
          </p:cNvSpPr>
          <p:nvPr>
            <p:ph idx="1"/>
          </p:nvPr>
        </p:nvSpPr>
        <p:spPr/>
        <p:txBody>
          <a:bodyPr vert="horz" lIns="91440" tIns="45720" rIns="91440" bIns="45720" rtlCol="0" anchor="t">
            <a:normAutofit/>
          </a:bodyPr>
          <a:lstStyle/>
          <a:p>
            <a:r>
              <a:rPr lang="en-GB" sz="4000" dirty="0"/>
              <a:t>Ethics/Buddhism taught by Mrs Willis</a:t>
            </a:r>
            <a:br>
              <a:rPr lang="en-GB" sz="4000" dirty="0"/>
            </a:br>
            <a:r>
              <a:rPr lang="en-GB" sz="4000" b="1" dirty="0"/>
              <a:t>Six lessons </a:t>
            </a:r>
            <a:r>
              <a:rPr lang="en-GB" sz="4000" dirty="0"/>
              <a:t>per fortnight</a:t>
            </a:r>
            <a:endParaRPr lang="en-US" dirty="0"/>
          </a:p>
          <a:p>
            <a:pPr algn="ctr"/>
            <a:endParaRPr lang="en-GB" sz="4000"/>
          </a:p>
          <a:p>
            <a:r>
              <a:rPr lang="en-GB" sz="4000" dirty="0"/>
              <a:t>Philosophy taught by Miss Lenton</a:t>
            </a:r>
            <a:br>
              <a:rPr lang="en-GB" sz="4000" dirty="0"/>
            </a:br>
            <a:r>
              <a:rPr lang="en-GB" sz="4000" b="1" dirty="0"/>
              <a:t>Three lessons</a:t>
            </a:r>
            <a:r>
              <a:rPr lang="en-GB" sz="4000" dirty="0"/>
              <a:t> per fortnight</a:t>
            </a:r>
            <a:endParaRPr lang="en-GB">
              <a:ea typeface="Calibri" panose="020F0502020204030204"/>
              <a:cs typeface="Calibri" panose="020F0502020204030204"/>
            </a:endParaRPr>
          </a:p>
        </p:txBody>
      </p:sp>
    </p:spTree>
    <p:extLst>
      <p:ext uri="{BB962C8B-B14F-4D97-AF65-F5344CB8AC3E}">
        <p14:creationId xmlns:p14="http://schemas.microsoft.com/office/powerpoint/2010/main" val="1330634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4F0E-3F51-4D37-98A4-51E98E7E9F64}"/>
              </a:ext>
            </a:extLst>
          </p:cNvPr>
          <p:cNvSpPr>
            <a:spLocks noGrp="1"/>
          </p:cNvSpPr>
          <p:nvPr>
            <p:ph type="title"/>
          </p:nvPr>
        </p:nvSpPr>
        <p:spPr/>
        <p:txBody>
          <a:bodyPr/>
          <a:lstStyle/>
          <a:p>
            <a:r>
              <a:rPr lang="en-GB" dirty="0"/>
              <a:t>Internal assessment...</a:t>
            </a:r>
            <a:endParaRPr lang="en-US" dirty="0"/>
          </a:p>
        </p:txBody>
      </p:sp>
      <p:sp>
        <p:nvSpPr>
          <p:cNvPr id="3" name="Content Placeholder 2">
            <a:extLst>
              <a:ext uri="{FF2B5EF4-FFF2-40B4-BE49-F238E27FC236}">
                <a16:creationId xmlns:a16="http://schemas.microsoft.com/office/drawing/2014/main" id="{E1D23563-5CF4-4E39-B278-CBAF04BA42AF}"/>
              </a:ext>
            </a:extLst>
          </p:cNvPr>
          <p:cNvSpPr>
            <a:spLocks noGrp="1"/>
          </p:cNvSpPr>
          <p:nvPr>
            <p:ph idx="1"/>
          </p:nvPr>
        </p:nvSpPr>
        <p:spPr/>
        <p:txBody>
          <a:bodyPr vert="horz" lIns="91440" tIns="45720" rIns="91440" bIns="45720" rtlCol="0" anchor="t">
            <a:normAutofit/>
          </a:bodyPr>
          <a:lstStyle/>
          <a:p>
            <a:r>
              <a:rPr lang="en-GB" dirty="0"/>
              <a:t>Regular essays throughout the course.</a:t>
            </a:r>
            <a:br>
              <a:rPr lang="en-GB" dirty="0"/>
            </a:br>
            <a:r>
              <a:rPr lang="en-GB" dirty="0" err="1"/>
              <a:t>Eg.</a:t>
            </a:r>
            <a:r>
              <a:rPr lang="en-GB" dirty="0"/>
              <a:t> Philosophy = 20 mark and a 30 mark question for each topic</a:t>
            </a:r>
            <a:endParaRPr lang="en-GB" dirty="0">
              <a:ea typeface="Calibri"/>
              <a:cs typeface="Calibri"/>
            </a:endParaRPr>
          </a:p>
          <a:p>
            <a:endParaRPr lang="en-GB"/>
          </a:p>
          <a:p>
            <a:r>
              <a:rPr lang="en-GB" dirty="0"/>
              <a:t>Year 12 exam week: June 2024</a:t>
            </a:r>
          </a:p>
          <a:p>
            <a:endParaRPr lang="en-GB"/>
          </a:p>
          <a:p>
            <a:r>
              <a:rPr lang="en-GB" dirty="0"/>
              <a:t>Year 13 exam week: March 2025</a:t>
            </a:r>
          </a:p>
        </p:txBody>
      </p:sp>
    </p:spTree>
    <p:extLst>
      <p:ext uri="{BB962C8B-B14F-4D97-AF65-F5344CB8AC3E}">
        <p14:creationId xmlns:p14="http://schemas.microsoft.com/office/powerpoint/2010/main" val="3611637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352425"/>
            <a:ext cx="10515600" cy="957263"/>
          </a:xfrm>
        </p:spPr>
        <p:txBody>
          <a:bodyPr/>
          <a:lstStyle/>
          <a:p>
            <a:r>
              <a:rPr lang="en-GB" dirty="0"/>
              <a:t>Key equipment...</a:t>
            </a:r>
            <a:endParaRPr lang="en-US" dirty="0"/>
          </a:p>
        </p:txBody>
      </p:sp>
      <p:sp>
        <p:nvSpPr>
          <p:cNvPr id="3" name="Content Placeholder 2"/>
          <p:cNvSpPr>
            <a:spLocks noGrp="1"/>
          </p:cNvSpPr>
          <p:nvPr>
            <p:ph idx="1"/>
          </p:nvPr>
        </p:nvSpPr>
        <p:spPr>
          <a:xfrm>
            <a:off x="800100" y="1597025"/>
            <a:ext cx="10985500" cy="4351338"/>
          </a:xfrm>
        </p:spPr>
        <p:txBody>
          <a:bodyPr vert="horz" lIns="91440" tIns="45720" rIns="91440" bIns="45720" rtlCol="0" anchor="t">
            <a:normAutofit fontScale="92500" lnSpcReduction="20000"/>
          </a:bodyPr>
          <a:lstStyle/>
          <a:p>
            <a:r>
              <a:rPr lang="en-GB" dirty="0"/>
              <a:t>3 x A4 ring binders – one for each component</a:t>
            </a:r>
          </a:p>
          <a:p>
            <a:r>
              <a:rPr lang="en-GB" dirty="0"/>
              <a:t>Plastic wallets</a:t>
            </a:r>
            <a:endParaRPr lang="en-GB" dirty="0">
              <a:ea typeface="Calibri"/>
              <a:cs typeface="Calibri"/>
            </a:endParaRPr>
          </a:p>
          <a:p>
            <a:r>
              <a:rPr lang="en-GB" dirty="0"/>
              <a:t>A4 lined paper</a:t>
            </a:r>
            <a:endParaRPr lang="en-GB" dirty="0">
              <a:ea typeface="Calibri"/>
              <a:cs typeface="Calibri"/>
            </a:endParaRPr>
          </a:p>
          <a:p>
            <a:endParaRPr lang="en-GB"/>
          </a:p>
          <a:p>
            <a:pPr marL="0" indent="0">
              <a:buNone/>
            </a:pPr>
            <a:r>
              <a:rPr lang="en-GB" dirty="0"/>
              <a:t>Optional:</a:t>
            </a:r>
            <a:endParaRPr lang="en-GB" dirty="0">
              <a:ea typeface="Calibri"/>
              <a:cs typeface="Calibri"/>
            </a:endParaRPr>
          </a:p>
          <a:p>
            <a:pPr marL="0" indent="0">
              <a:buNone/>
            </a:pPr>
            <a:r>
              <a:rPr lang="en-GB" dirty="0">
                <a:solidFill>
                  <a:srgbClr val="0070C0"/>
                </a:solidFill>
              </a:rPr>
              <a:t>WJEC AS level/Year 1 textbooks </a:t>
            </a:r>
          </a:p>
          <a:p>
            <a:pPr marL="0" indent="0">
              <a:buNone/>
            </a:pPr>
            <a:r>
              <a:rPr lang="en-GB" sz="2600" dirty="0">
                <a:solidFill>
                  <a:srgbClr val="0070C0"/>
                </a:solidFill>
              </a:rPr>
              <a:t>Philosophy of Religion and Ethics by Gray and Lawson. ISBN 978-1-908682-99-4</a:t>
            </a:r>
            <a:endParaRPr lang="en-GB" sz="2600" dirty="0">
              <a:solidFill>
                <a:srgbClr val="0070C0"/>
              </a:solidFill>
              <a:ea typeface="Calibri" panose="020F0502020204030204"/>
              <a:cs typeface="Calibri" panose="020F0502020204030204"/>
            </a:endParaRPr>
          </a:p>
          <a:p>
            <a:r>
              <a:rPr lang="en-GB" sz="2600" dirty="0">
                <a:solidFill>
                  <a:srgbClr val="0070C0"/>
                </a:solidFill>
              </a:rPr>
              <a:t>Buddhism by Gray. ISBN 978-1-908682-97-0</a:t>
            </a:r>
            <a:endParaRPr lang="en-GB" sz="2600" dirty="0">
              <a:solidFill>
                <a:srgbClr val="0070C0"/>
              </a:solidFill>
              <a:ea typeface="Calibri" panose="020F0502020204030204"/>
              <a:cs typeface="Calibri" panose="020F0502020204030204"/>
            </a:endParaRPr>
          </a:p>
          <a:p>
            <a:pPr marL="0" indent="0">
              <a:buNone/>
            </a:pPr>
            <a:endParaRPr lang="en-GB"/>
          </a:p>
          <a:p>
            <a:pPr marL="0" indent="0">
              <a:buNone/>
            </a:pPr>
            <a:r>
              <a:rPr lang="en-GB" dirty="0"/>
              <a:t>Available in the library; you do not need to buy these, but some students like to have them for wider reading. </a:t>
            </a:r>
            <a:endParaRPr lang="en-GB" dirty="0">
              <a:ea typeface="Calibri"/>
              <a:cs typeface="Calibri"/>
            </a:endParaRPr>
          </a:p>
        </p:txBody>
      </p:sp>
    </p:spTree>
    <p:extLst>
      <p:ext uri="{BB962C8B-B14F-4D97-AF65-F5344CB8AC3E}">
        <p14:creationId xmlns:p14="http://schemas.microsoft.com/office/powerpoint/2010/main" val="490353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69963"/>
          </a:xfrm>
        </p:spPr>
        <p:txBody>
          <a:bodyPr vert="horz" lIns="91440" tIns="45720" rIns="91440" bIns="45720" rtlCol="0" anchor="ctr">
            <a:normAutofit/>
          </a:bodyPr>
          <a:lstStyle/>
          <a:p>
            <a:r>
              <a:rPr lang="en-GB" dirty="0"/>
              <a:t>Preparation work...</a:t>
            </a:r>
            <a:endParaRPr lang="en-US"/>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r>
              <a:rPr lang="en-GB" dirty="0"/>
              <a:t>Key aims of the Summer preparation work:</a:t>
            </a:r>
          </a:p>
          <a:p>
            <a:pPr marL="0" indent="0">
              <a:buNone/>
            </a:pPr>
            <a:endParaRPr lang="en-GB"/>
          </a:p>
          <a:p>
            <a:pPr marL="514350" indent="-514350">
              <a:buAutoNum type="arabicPeriod"/>
            </a:pPr>
            <a:r>
              <a:rPr lang="en-GB" dirty="0"/>
              <a:t>Become familiar with some of the main ideas in Buddhism.</a:t>
            </a:r>
            <a:endParaRPr lang="en-GB" dirty="0">
              <a:ea typeface="Calibri"/>
              <a:cs typeface="Calibri"/>
            </a:endParaRPr>
          </a:p>
          <a:p>
            <a:pPr marL="514350" indent="-514350">
              <a:buAutoNum type="arabicPeriod"/>
            </a:pPr>
            <a:r>
              <a:rPr lang="en-GB" dirty="0"/>
              <a:t>Recap some of the philosophical arguments covered in Year 9.</a:t>
            </a:r>
            <a:endParaRPr lang="en-GB" dirty="0">
              <a:ea typeface="Calibri"/>
              <a:cs typeface="Calibri"/>
            </a:endParaRPr>
          </a:p>
          <a:p>
            <a:pPr marL="514350" indent="-514350">
              <a:buAutoNum type="arabicPeriod"/>
            </a:pPr>
            <a:r>
              <a:rPr lang="en-GB" dirty="0"/>
              <a:t>Think about your own approach to ethical decision-making.</a:t>
            </a:r>
            <a:endParaRPr lang="en-GB" dirty="0">
              <a:ea typeface="Calibri"/>
              <a:cs typeface="Calibri"/>
            </a:endParaRPr>
          </a:p>
          <a:p>
            <a:pPr marL="514350" indent="-514350">
              <a:buAutoNum type="arabicPeriod"/>
            </a:pPr>
            <a:endParaRPr lang="en-GB"/>
          </a:p>
          <a:p>
            <a:pPr marL="0" indent="0">
              <a:buNone/>
            </a:pPr>
            <a:r>
              <a:rPr lang="en-GB" dirty="0"/>
              <a:t>All available on </a:t>
            </a:r>
            <a:r>
              <a:rPr lang="en-GB" dirty="0" err="1"/>
              <a:t>Sharepoint</a:t>
            </a:r>
            <a:r>
              <a:rPr lang="en-GB" dirty="0"/>
              <a:t>.</a:t>
            </a:r>
            <a:endParaRPr lang="en-GB" dirty="0" err="1">
              <a:cs typeface="Calibri"/>
            </a:endParaRPr>
          </a:p>
          <a:p>
            <a:pPr marL="514350" indent="-514350">
              <a:buAutoNum type="arabicPeriod"/>
            </a:pPr>
            <a:endParaRPr lang="en-GB"/>
          </a:p>
        </p:txBody>
      </p:sp>
    </p:spTree>
    <p:extLst>
      <p:ext uri="{BB962C8B-B14F-4D97-AF65-F5344CB8AC3E}">
        <p14:creationId xmlns:p14="http://schemas.microsoft.com/office/powerpoint/2010/main" val="1490192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08A0D-2F1A-4FF6-AB9A-BAFFC8DF677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718A8C5-17A0-4B9A-BFDA-CC9CB3B1BE9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7ED4150F-8DA2-4C12-AFE5-5BBC7A638DE7}"/>
              </a:ext>
            </a:extLst>
          </p:cNvPr>
          <p:cNvPicPr>
            <a:picLocks noChangeAspect="1"/>
          </p:cNvPicPr>
          <p:nvPr/>
        </p:nvPicPr>
        <p:blipFill rotWithShape="1">
          <a:blip r:embed="rId2"/>
          <a:srcRect l="30618" t="15808" r="32191" b="42886"/>
          <a:stretch/>
        </p:blipFill>
        <p:spPr>
          <a:xfrm>
            <a:off x="0" y="-1"/>
            <a:ext cx="6578872" cy="4110087"/>
          </a:xfrm>
          <a:prstGeom prst="rect">
            <a:avLst/>
          </a:prstGeom>
        </p:spPr>
      </p:pic>
      <p:pic>
        <p:nvPicPr>
          <p:cNvPr id="5" name="Picture 4">
            <a:extLst>
              <a:ext uri="{FF2B5EF4-FFF2-40B4-BE49-F238E27FC236}">
                <a16:creationId xmlns:a16="http://schemas.microsoft.com/office/drawing/2014/main" id="{655CB82D-3D25-4C1D-B2A7-485A38A15142}"/>
              </a:ext>
            </a:extLst>
          </p:cNvPr>
          <p:cNvPicPr>
            <a:picLocks noChangeAspect="1"/>
          </p:cNvPicPr>
          <p:nvPr/>
        </p:nvPicPr>
        <p:blipFill rotWithShape="1">
          <a:blip r:embed="rId3"/>
          <a:srcRect t="56729"/>
          <a:stretch/>
        </p:blipFill>
        <p:spPr>
          <a:xfrm>
            <a:off x="4933669" y="3429000"/>
            <a:ext cx="7181300" cy="3429000"/>
          </a:xfrm>
          <a:prstGeom prst="rect">
            <a:avLst/>
          </a:prstGeom>
        </p:spPr>
      </p:pic>
    </p:spTree>
    <p:extLst>
      <p:ext uri="{BB962C8B-B14F-4D97-AF65-F5344CB8AC3E}">
        <p14:creationId xmlns:p14="http://schemas.microsoft.com/office/powerpoint/2010/main" val="13998198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dirty="0"/>
              <a:t>Ethics</a:t>
            </a:r>
            <a:endParaRPr lang="en-GB" sz="3200" b="1" dirty="0">
              <a:ea typeface="Calibri Light"/>
              <a:cs typeface="Calibri Light"/>
            </a:endParaRPr>
          </a:p>
        </p:txBody>
      </p:sp>
      <p:sp>
        <p:nvSpPr>
          <p:cNvPr id="3" name="Content Placeholder 2"/>
          <p:cNvSpPr>
            <a:spLocks noGrp="1"/>
          </p:cNvSpPr>
          <p:nvPr>
            <p:ph idx="1"/>
          </p:nvPr>
        </p:nvSpPr>
        <p:spPr>
          <a:ln>
            <a:solidFill>
              <a:schemeClr val="tx1"/>
            </a:solidFill>
            <a:prstDash val="dash"/>
          </a:ln>
        </p:spPr>
        <p:txBody>
          <a:bodyPr vert="horz" lIns="91440" tIns="45720" rIns="91440" bIns="45720" rtlCol="0" anchor="ctr">
            <a:normAutofit fontScale="77500" lnSpcReduction="20000"/>
          </a:bodyPr>
          <a:lstStyle/>
          <a:p>
            <a:r>
              <a:rPr lang="en-GB" dirty="0"/>
              <a:t>Your close friend has confessed to you that they are cheating on their partner, with whom you are also close. You have been sworn to secrecy, but you hate being a party to their deception. Whichever course you choose will mean betraying a friendship. What would you do?</a:t>
            </a:r>
          </a:p>
          <a:p>
            <a:endParaRPr lang="en-GB"/>
          </a:p>
          <a:p>
            <a:r>
              <a:rPr lang="en-GB" dirty="0"/>
              <a:t>You’ve been offered a prestigious job at a large multinational company. It’s your ideal role at an increased salary, but the company has a chequered record, having been implicated in several humanitarian disasters in underdeveloped countries. What would you do?</a:t>
            </a:r>
            <a:endParaRPr lang="en-GB" dirty="0">
              <a:ea typeface="Calibri"/>
              <a:cs typeface="Calibri"/>
            </a:endParaRPr>
          </a:p>
          <a:p>
            <a:endParaRPr lang="en-GB"/>
          </a:p>
          <a:p>
            <a:r>
              <a:rPr lang="en-GB" dirty="0"/>
              <a:t>An old friend you have not seen in several years calls you up to say that they need you to lend them a high but ultimately manageable sum of money to help cover the cost of their mother’s funeral. Although they may well be telling the truth, your knowledge of their slightly chaotic past makes you suspect they may have another purpose in mind. What would you do?</a:t>
            </a:r>
            <a:endParaRPr lang="en-GB" dirty="0">
              <a:ea typeface="Calibri"/>
              <a:cs typeface="Calibri"/>
            </a:endParaRPr>
          </a:p>
        </p:txBody>
      </p:sp>
      <p:sp>
        <p:nvSpPr>
          <p:cNvPr id="4" name="TextBox 3">
            <a:extLst>
              <a:ext uri="{FF2B5EF4-FFF2-40B4-BE49-F238E27FC236}">
                <a16:creationId xmlns:a16="http://schemas.microsoft.com/office/drawing/2014/main" id="{91BC2D53-4EDF-E5F9-C332-EF432587DD86}"/>
              </a:ext>
            </a:extLst>
          </p:cNvPr>
          <p:cNvSpPr txBox="1"/>
          <p:nvPr/>
        </p:nvSpPr>
        <p:spPr>
          <a:xfrm>
            <a:off x="8280400" y="215900"/>
            <a:ext cx="3733800" cy="923330"/>
          </a:xfrm>
          <a:prstGeom prst="rect">
            <a:avLst/>
          </a:prstGeom>
          <a:solidFill>
            <a:schemeClr val="accent6">
              <a:lumMod val="20000"/>
              <a:lumOff val="80000"/>
            </a:schemeClr>
          </a:solidFill>
          <a:ln>
            <a:solidFill>
              <a:schemeClr val="accent6"/>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en-GB" dirty="0">
                <a:latin typeface="Calibri Light"/>
                <a:ea typeface="Calibri Light"/>
                <a:cs typeface="Calibri Light"/>
              </a:rPr>
              <a:t>(Based on your current level of understanding, how would Situation Ethics and Utilitarianism respond?)</a:t>
            </a:r>
            <a:endParaRPr lang="en-US" dirty="0">
              <a:ea typeface="Calibri" panose="020F0502020204030204"/>
              <a:cs typeface="Calibri" panose="020F0502020204030204"/>
            </a:endParaRPr>
          </a:p>
        </p:txBody>
      </p:sp>
    </p:spTree>
    <p:extLst>
      <p:ext uri="{BB962C8B-B14F-4D97-AF65-F5344CB8AC3E}">
        <p14:creationId xmlns:p14="http://schemas.microsoft.com/office/powerpoint/2010/main" val="10494953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F999-0F44-44D6-8486-A1A38A2628C9}"/>
              </a:ext>
            </a:extLst>
          </p:cNvPr>
          <p:cNvSpPr>
            <a:spLocks noGrp="1"/>
          </p:cNvSpPr>
          <p:nvPr>
            <p:ph type="title"/>
          </p:nvPr>
        </p:nvSpPr>
        <p:spPr>
          <a:xfrm>
            <a:off x="838200" y="581025"/>
            <a:ext cx="10515600" cy="792163"/>
          </a:xfrm>
        </p:spPr>
        <p:txBody>
          <a:bodyPr/>
          <a:lstStyle/>
          <a:p>
            <a:pPr algn="ctr"/>
            <a:r>
              <a:rPr lang="en-GB" b="1"/>
              <a:t>Philosophy</a:t>
            </a:r>
          </a:p>
        </p:txBody>
      </p:sp>
      <p:sp>
        <p:nvSpPr>
          <p:cNvPr id="3" name="Content Placeholder 2">
            <a:extLst>
              <a:ext uri="{FF2B5EF4-FFF2-40B4-BE49-F238E27FC236}">
                <a16:creationId xmlns:a16="http://schemas.microsoft.com/office/drawing/2014/main" id="{A6BC4192-5BB3-4843-ABBD-3A8E62DC83DF}"/>
              </a:ext>
            </a:extLst>
          </p:cNvPr>
          <p:cNvSpPr>
            <a:spLocks noGrp="1"/>
          </p:cNvSpPr>
          <p:nvPr>
            <p:ph idx="1"/>
          </p:nvPr>
        </p:nvSpPr>
        <p:spPr>
          <a:xfrm>
            <a:off x="838200" y="1711325"/>
            <a:ext cx="10515600" cy="4351338"/>
          </a:xfrm>
          <a:ln>
            <a:solidFill>
              <a:schemeClr val="tx1"/>
            </a:solidFill>
            <a:prstDash val="dash"/>
          </a:ln>
        </p:spPr>
        <p:txBody>
          <a:bodyPr vert="horz" lIns="91440" tIns="45720" rIns="91440" bIns="45720" rtlCol="0" anchor="ctr">
            <a:normAutofit fontScale="92500"/>
          </a:bodyPr>
          <a:lstStyle/>
          <a:p>
            <a:r>
              <a:rPr lang="en-GB" dirty="0"/>
              <a:t>Can you make a case for why it is okay to eat some animals (like cows, pigs and lambs) and not others (like dogs, cat or goldfish)?</a:t>
            </a:r>
          </a:p>
          <a:p>
            <a:endParaRPr lang="en-GB"/>
          </a:p>
          <a:p>
            <a:r>
              <a:rPr lang="en-GB" dirty="0"/>
              <a:t>Imagine that you and your best friend swapped brains: your brain was inserted into their body, and their brain was inserted into yours. Which person would be ‘you’ – the one with your brain in their body, or their brain in yours? Or would it be neither? Or both?</a:t>
            </a:r>
            <a:endParaRPr lang="en-GB" dirty="0">
              <a:ea typeface="Calibri"/>
              <a:cs typeface="Calibri"/>
            </a:endParaRPr>
          </a:p>
          <a:p>
            <a:endParaRPr lang="en-GB"/>
          </a:p>
          <a:p>
            <a:r>
              <a:rPr lang="en-GB" dirty="0"/>
              <a:t>Should people be allowed to keep all the money they can earn? Or should they be made to give some money away to help others? Explain why?</a:t>
            </a:r>
            <a:endParaRPr lang="en-GB" dirty="0">
              <a:ea typeface="Calibri"/>
              <a:cs typeface="Calibri"/>
            </a:endParaRPr>
          </a:p>
        </p:txBody>
      </p:sp>
    </p:spTree>
    <p:extLst>
      <p:ext uri="{BB962C8B-B14F-4D97-AF65-F5344CB8AC3E}">
        <p14:creationId xmlns:p14="http://schemas.microsoft.com/office/powerpoint/2010/main" val="22670814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6F60D6F7F491B4CB64C9D4C138C0A3D" ma:contentTypeVersion="16" ma:contentTypeDescription="Create a new document." ma:contentTypeScope="" ma:versionID="b28207023a8f823ab4d3c50226e86b0d">
  <xsd:schema xmlns:xsd="http://www.w3.org/2001/XMLSchema" xmlns:xs="http://www.w3.org/2001/XMLSchema" xmlns:p="http://schemas.microsoft.com/office/2006/metadata/properties" xmlns:ns2="9bf20933-00d2-4891-afb5-6d1be79a8f14" xmlns:ns3="616fa6b7-aa88-4ea4-adeb-214dd02a5d83" targetNamespace="http://schemas.microsoft.com/office/2006/metadata/properties" ma:root="true" ma:fieldsID="4ee5f3fa5dc2a1ad0725aa8f2b813ef8" ns2:_="" ns3:_="">
    <xsd:import namespace="9bf20933-00d2-4891-afb5-6d1be79a8f14"/>
    <xsd:import namespace="616fa6b7-aa88-4ea4-adeb-214dd02a5d8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SearchProperties"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f20933-00d2-4891-afb5-6d1be79a8f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4db4caa-6185-494a-8c72-0bb2e6d5a2cc"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6fa6b7-aa88-4ea4-adeb-214dd02a5d8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41b6454-bbfe-4398-a174-ccce48d32add}" ma:internalName="TaxCatchAll" ma:showField="CatchAllData" ma:web="616fa6b7-aa88-4ea4-adeb-214dd02a5d8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bf20933-00d2-4891-afb5-6d1be79a8f14">
      <Terms xmlns="http://schemas.microsoft.com/office/infopath/2007/PartnerControls"/>
    </lcf76f155ced4ddcb4097134ff3c332f>
    <TaxCatchAll xmlns="616fa6b7-aa88-4ea4-adeb-214dd02a5d83" xsi:nil="true"/>
  </documentManagement>
</p:properties>
</file>

<file path=customXml/itemProps1.xml><?xml version="1.0" encoding="utf-8"?>
<ds:datastoreItem xmlns:ds="http://schemas.openxmlformats.org/officeDocument/2006/customXml" ds:itemID="{738CE7F7-1A74-485D-9C61-8F485161CA06}">
  <ds:schemaRefs>
    <ds:schemaRef ds:uri="http://schemas.microsoft.com/sharepoint/v3/contenttype/forms"/>
  </ds:schemaRefs>
</ds:datastoreItem>
</file>

<file path=customXml/itemProps2.xml><?xml version="1.0" encoding="utf-8"?>
<ds:datastoreItem xmlns:ds="http://schemas.openxmlformats.org/officeDocument/2006/customXml" ds:itemID="{390B3647-FC43-4E00-919F-AB2FDE3E466D}">
  <ds:schemaRefs>
    <ds:schemaRef ds:uri="616fa6b7-aa88-4ea4-adeb-214dd02a5d83"/>
    <ds:schemaRef ds:uri="9bf20933-00d2-4891-afb5-6d1be79a8f1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6447AC0-49E5-4D9A-9509-1095C6D66655}">
  <ds:schemaRefs>
    <ds:schemaRef ds:uri="616fa6b7-aa88-4ea4-adeb-214dd02a5d83"/>
    <ds:schemaRef ds:uri="9bf20933-00d2-4891-afb5-6d1be79a8f1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KS5: Ethics, Philosophy and Religion</vt:lpstr>
      <vt:lpstr>Aims of today...</vt:lpstr>
      <vt:lpstr>Eduqas A-level EPR or Religious Studies</vt:lpstr>
      <vt:lpstr>PowerPoint Presentation</vt:lpstr>
      <vt:lpstr>PowerPoint Presentation</vt:lpstr>
      <vt:lpstr>PowerPoint Presentation</vt:lpstr>
      <vt:lpstr>Teaching 2024-25...</vt:lpstr>
      <vt:lpstr>Internal assessment...</vt:lpstr>
      <vt:lpstr>Key equipment...</vt:lpstr>
      <vt:lpstr>Preparation work...</vt:lpstr>
      <vt:lpstr>PowerPoint Presentation</vt:lpstr>
      <vt:lpstr>Ethics</vt:lpstr>
      <vt:lpstr>Philosophy</vt:lpstr>
    </vt:vector>
  </TitlesOfParts>
  <Company>Prince Henrey's Grammar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Religion, Philosophy and Ethics</dc:title>
  <dc:creator>Willis, CE</dc:creator>
  <cp:revision>163</cp:revision>
  <dcterms:created xsi:type="dcterms:W3CDTF">2019-07-01T15:32:19Z</dcterms:created>
  <dcterms:modified xsi:type="dcterms:W3CDTF">2024-07-02T12:41:07Z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0x01010016F60D6F7F491B4CB64C9D4C138C0A3D</vt:lpwstr>
  </property>
  <property fmtid="{D5CDD505-2E9C-101B-9397-08002B2CF9AE}" pid="3" name="MediaServiceImageTags">
    <vt:lpwstr/>
  </property>
</Properties>
</file>