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3A5128-E9AC-664D-212C-32714644E9D7}" v="36" dt="2022-10-07T17:52:49.440"/>
    <p1510:client id="{F47BD0D2-7CC0-6E8B-DBC9-778F3FCFED5C}" v="6" dt="2022-08-22T10:31:38.0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poor, M" userId="S::krm@princehenrys.co.uk::bae3e0e9-1bd1-477c-b033-86a5fe4fcf69" providerId="AD" clId="Web-{343A5128-E9AC-664D-212C-32714644E9D7}"/>
    <pc:docChg chg="modSld">
      <pc:chgData name="Kapoor, M" userId="S::krm@princehenrys.co.uk::bae3e0e9-1bd1-477c-b033-86a5fe4fcf69" providerId="AD" clId="Web-{343A5128-E9AC-664D-212C-32714644E9D7}" dt="2022-10-07T17:52:49.440" v="26" actId="14100"/>
      <pc:docMkLst>
        <pc:docMk/>
      </pc:docMkLst>
      <pc:sldChg chg="addSp modSp">
        <pc:chgData name="Kapoor, M" userId="S::krm@princehenrys.co.uk::bae3e0e9-1bd1-477c-b033-86a5fe4fcf69" providerId="AD" clId="Web-{343A5128-E9AC-664D-212C-32714644E9D7}" dt="2022-10-07T17:45:45.818" v="1" actId="1076"/>
        <pc:sldMkLst>
          <pc:docMk/>
          <pc:sldMk cId="2734282867" sldId="257"/>
        </pc:sldMkLst>
        <pc:picChg chg="add mod">
          <ac:chgData name="Kapoor, M" userId="S::krm@princehenrys.co.uk::bae3e0e9-1bd1-477c-b033-86a5fe4fcf69" providerId="AD" clId="Web-{343A5128-E9AC-664D-212C-32714644E9D7}" dt="2022-10-07T17:45:45.818" v="1" actId="1076"/>
          <ac:picMkLst>
            <pc:docMk/>
            <pc:sldMk cId="2734282867" sldId="257"/>
            <ac:picMk id="4" creationId="{929B9A75-BE02-F136-E177-70328375F4C2}"/>
          </ac:picMkLst>
        </pc:picChg>
      </pc:sldChg>
      <pc:sldChg chg="addSp delSp modSp">
        <pc:chgData name="Kapoor, M" userId="S::krm@princehenrys.co.uk::bae3e0e9-1bd1-477c-b033-86a5fe4fcf69" providerId="AD" clId="Web-{343A5128-E9AC-664D-212C-32714644E9D7}" dt="2022-10-07T17:52:49.440" v="26" actId="14100"/>
        <pc:sldMkLst>
          <pc:docMk/>
          <pc:sldMk cId="3923692359" sldId="258"/>
        </pc:sldMkLst>
        <pc:picChg chg="add mod">
          <ac:chgData name="Kapoor, M" userId="S::krm@princehenrys.co.uk::bae3e0e9-1bd1-477c-b033-86a5fe4fcf69" providerId="AD" clId="Web-{343A5128-E9AC-664D-212C-32714644E9D7}" dt="2022-10-07T17:52:44.456" v="25" actId="1076"/>
          <ac:picMkLst>
            <pc:docMk/>
            <pc:sldMk cId="3923692359" sldId="258"/>
            <ac:picMk id="4" creationId="{887F1F03-EAB5-56AD-0B0F-5708FF383050}"/>
          </ac:picMkLst>
        </pc:picChg>
        <pc:picChg chg="add del mod">
          <ac:chgData name="Kapoor, M" userId="S::krm@princehenrys.co.uk::bae3e0e9-1bd1-477c-b033-86a5fe4fcf69" providerId="AD" clId="Web-{343A5128-E9AC-664D-212C-32714644E9D7}" dt="2022-10-07T17:48:38.854" v="16"/>
          <ac:picMkLst>
            <pc:docMk/>
            <pc:sldMk cId="3923692359" sldId="258"/>
            <ac:picMk id="5" creationId="{C598EC5B-6DF0-B6DA-1457-7CFCF50D946A}"/>
          </ac:picMkLst>
        </pc:picChg>
        <pc:picChg chg="add del mod">
          <ac:chgData name="Kapoor, M" userId="S::krm@princehenrys.co.uk::bae3e0e9-1bd1-477c-b033-86a5fe4fcf69" providerId="AD" clId="Web-{343A5128-E9AC-664D-212C-32714644E9D7}" dt="2022-10-07T17:48:52.416" v="18"/>
          <ac:picMkLst>
            <pc:docMk/>
            <pc:sldMk cId="3923692359" sldId="258"/>
            <ac:picMk id="6" creationId="{7B819315-7F09-6272-DBB4-BCE5CCBDFE66}"/>
          </ac:picMkLst>
        </pc:picChg>
        <pc:picChg chg="add del mod">
          <ac:chgData name="Kapoor, M" userId="S::krm@princehenrys.co.uk::bae3e0e9-1bd1-477c-b033-86a5fe4fcf69" providerId="AD" clId="Web-{343A5128-E9AC-664D-212C-32714644E9D7}" dt="2022-10-07T17:49:44.324" v="20"/>
          <ac:picMkLst>
            <pc:docMk/>
            <pc:sldMk cId="3923692359" sldId="258"/>
            <ac:picMk id="7" creationId="{8FF06ED6-B008-364D-6437-E396320FDCB8}"/>
          </ac:picMkLst>
        </pc:picChg>
        <pc:picChg chg="add del mod">
          <ac:chgData name="Kapoor, M" userId="S::krm@princehenrys.co.uk::bae3e0e9-1bd1-477c-b033-86a5fe4fcf69" providerId="AD" clId="Web-{343A5128-E9AC-664D-212C-32714644E9D7}" dt="2022-10-07T17:51:44.220" v="22"/>
          <ac:picMkLst>
            <pc:docMk/>
            <pc:sldMk cId="3923692359" sldId="258"/>
            <ac:picMk id="8" creationId="{BBA1523C-7C90-F75C-7958-4E35AF1782B6}"/>
          </ac:picMkLst>
        </pc:picChg>
        <pc:picChg chg="add mod">
          <ac:chgData name="Kapoor, M" userId="S::krm@princehenrys.co.uk::bae3e0e9-1bd1-477c-b033-86a5fe4fcf69" providerId="AD" clId="Web-{343A5128-E9AC-664D-212C-32714644E9D7}" dt="2022-10-07T17:52:49.440" v="26" actId="14100"/>
          <ac:picMkLst>
            <pc:docMk/>
            <pc:sldMk cId="3923692359" sldId="258"/>
            <ac:picMk id="9" creationId="{43F843B1-4A27-E590-E2F9-F990B02BA224}"/>
          </ac:picMkLst>
        </pc:picChg>
      </pc:sldChg>
      <pc:sldChg chg="addSp modSp">
        <pc:chgData name="Kapoor, M" userId="S::krm@princehenrys.co.uk::bae3e0e9-1bd1-477c-b033-86a5fe4fcf69" providerId="AD" clId="Web-{343A5128-E9AC-664D-212C-32714644E9D7}" dt="2022-10-07T17:48:10.072" v="14" actId="1076"/>
        <pc:sldMkLst>
          <pc:docMk/>
          <pc:sldMk cId="1539435655" sldId="259"/>
        </pc:sldMkLst>
        <pc:picChg chg="add mod">
          <ac:chgData name="Kapoor, M" userId="S::krm@princehenrys.co.uk::bae3e0e9-1bd1-477c-b033-86a5fe4fcf69" providerId="AD" clId="Web-{343A5128-E9AC-664D-212C-32714644E9D7}" dt="2022-10-07T17:47:59.853" v="9" actId="14100"/>
          <ac:picMkLst>
            <pc:docMk/>
            <pc:sldMk cId="1539435655" sldId="259"/>
            <ac:picMk id="4" creationId="{DB2401A0-DC5A-982C-DFDB-38D4CB8A4BBA}"/>
          </ac:picMkLst>
        </pc:picChg>
        <pc:picChg chg="add mod">
          <ac:chgData name="Kapoor, M" userId="S::krm@princehenrys.co.uk::bae3e0e9-1bd1-477c-b033-86a5fe4fcf69" providerId="AD" clId="Web-{343A5128-E9AC-664D-212C-32714644E9D7}" dt="2022-10-07T17:48:10.072" v="14" actId="1076"/>
          <ac:picMkLst>
            <pc:docMk/>
            <pc:sldMk cId="1539435655" sldId="259"/>
            <ac:picMk id="5" creationId="{E80EA3A2-D6CF-2290-D8EB-B20A4DF59D34}"/>
          </ac:picMkLst>
        </pc:picChg>
      </pc:sldChg>
    </pc:docChg>
  </pc:docChgLst>
  <pc:docChgLst>
    <pc:chgData name="Monica Kapoor" userId="bae3e0e9-1bd1-477c-b033-86a5fe4fcf69" providerId="ADAL" clId="{480FAEFF-CE41-4B42-89B0-50006894A819}"/>
    <pc:docChg chg="undo custSel addSld delSld modSld">
      <pc:chgData name="Monica Kapoor" userId="bae3e0e9-1bd1-477c-b033-86a5fe4fcf69" providerId="ADAL" clId="{480FAEFF-CE41-4B42-89B0-50006894A819}" dt="2022-08-22T09:46:40.226" v="30" actId="26606"/>
      <pc:docMkLst>
        <pc:docMk/>
      </pc:docMkLst>
      <pc:sldChg chg="addSp delSp modSp mod modMedia">
        <pc:chgData name="Monica Kapoor" userId="bae3e0e9-1bd1-477c-b033-86a5fe4fcf69" providerId="ADAL" clId="{480FAEFF-CE41-4B42-89B0-50006894A819}" dt="2022-08-22T09:46:17.377" v="26" actId="6549"/>
        <pc:sldMkLst>
          <pc:docMk/>
          <pc:sldMk cId="1555808377" sldId="256"/>
        </pc:sldMkLst>
        <pc:spChg chg="mod">
          <ac:chgData name="Monica Kapoor" userId="bae3e0e9-1bd1-477c-b033-86a5fe4fcf69" providerId="ADAL" clId="{480FAEFF-CE41-4B42-89B0-50006894A819}" dt="2022-08-22T09:46:09.463" v="21" actId="26606"/>
          <ac:spMkLst>
            <pc:docMk/>
            <pc:sldMk cId="1555808377" sldId="256"/>
            <ac:spMk id="2" creationId="{993C1442-1350-85FA-54DA-D4DF55611758}"/>
          </ac:spMkLst>
        </pc:spChg>
        <pc:spChg chg="mod ord">
          <ac:chgData name="Monica Kapoor" userId="bae3e0e9-1bd1-477c-b033-86a5fe4fcf69" providerId="ADAL" clId="{480FAEFF-CE41-4B42-89B0-50006894A819}" dt="2022-08-22T09:46:17.377" v="26" actId="6549"/>
          <ac:spMkLst>
            <pc:docMk/>
            <pc:sldMk cId="1555808377" sldId="256"/>
            <ac:spMk id="3" creationId="{9DC0C111-ADBC-1DE6-7624-2778D65D4EBC}"/>
          </ac:spMkLst>
        </pc:spChg>
        <pc:spChg chg="del">
          <ac:chgData name="Monica Kapoor" userId="bae3e0e9-1bd1-477c-b033-86a5fe4fcf69" providerId="ADAL" clId="{480FAEFF-CE41-4B42-89B0-50006894A819}" dt="2022-08-22T09:46:09.463" v="21" actId="26606"/>
          <ac:spMkLst>
            <pc:docMk/>
            <pc:sldMk cId="1555808377" sldId="256"/>
            <ac:spMk id="8" creationId="{84285630-E11A-4CC4-800A-68532E743884}"/>
          </ac:spMkLst>
        </pc:spChg>
        <pc:spChg chg="del">
          <ac:chgData name="Monica Kapoor" userId="bae3e0e9-1bd1-477c-b033-86a5fe4fcf69" providerId="ADAL" clId="{480FAEFF-CE41-4B42-89B0-50006894A819}" dt="2022-08-22T09:46:09.463" v="21" actId="26606"/>
          <ac:spMkLst>
            <pc:docMk/>
            <pc:sldMk cId="1555808377" sldId="256"/>
            <ac:spMk id="10" creationId="{069B0493-EC1B-42FD-A38E-D4620EA2CF5F}"/>
          </ac:spMkLst>
        </pc:spChg>
        <pc:spChg chg="del">
          <ac:chgData name="Monica Kapoor" userId="bae3e0e9-1bd1-477c-b033-86a5fe4fcf69" providerId="ADAL" clId="{480FAEFF-CE41-4B42-89B0-50006894A819}" dt="2022-08-22T09:46:09.463" v="21" actId="26606"/>
          <ac:spMkLst>
            <pc:docMk/>
            <pc:sldMk cId="1555808377" sldId="256"/>
            <ac:spMk id="12" creationId="{D263E12D-D6FE-41E6-98B7-EBA88FED2E74}"/>
          </ac:spMkLst>
        </pc:spChg>
        <pc:spChg chg="del">
          <ac:chgData name="Monica Kapoor" userId="bae3e0e9-1bd1-477c-b033-86a5fe4fcf69" providerId="ADAL" clId="{480FAEFF-CE41-4B42-89B0-50006894A819}" dt="2022-08-22T09:46:09.463" v="21" actId="26606"/>
          <ac:spMkLst>
            <pc:docMk/>
            <pc:sldMk cId="1555808377" sldId="256"/>
            <ac:spMk id="14" creationId="{80FAEE97-8C0C-4ED5-BC7D-C6870947B895}"/>
          </ac:spMkLst>
        </pc:spChg>
        <pc:spChg chg="del">
          <ac:chgData name="Monica Kapoor" userId="bae3e0e9-1bd1-477c-b033-86a5fe4fcf69" providerId="ADAL" clId="{480FAEFF-CE41-4B42-89B0-50006894A819}" dt="2022-08-22T09:46:09.463" v="21" actId="26606"/>
          <ac:spMkLst>
            <pc:docMk/>
            <pc:sldMk cId="1555808377" sldId="256"/>
            <ac:spMk id="16" creationId="{5BFAC9A7-CED6-40CD-BC73-6B06ECAC298E}"/>
          </ac:spMkLst>
        </pc:spChg>
        <pc:spChg chg="del">
          <ac:chgData name="Monica Kapoor" userId="bae3e0e9-1bd1-477c-b033-86a5fe4fcf69" providerId="ADAL" clId="{480FAEFF-CE41-4B42-89B0-50006894A819}" dt="2022-08-22T09:46:09.463" v="21" actId="26606"/>
          <ac:spMkLst>
            <pc:docMk/>
            <pc:sldMk cId="1555808377" sldId="256"/>
            <ac:spMk id="18" creationId="{880D38C5-CFB9-4498-AD9C-38B2BBF65BFA}"/>
          </ac:spMkLst>
        </pc:spChg>
        <pc:spChg chg="add">
          <ac:chgData name="Monica Kapoor" userId="bae3e0e9-1bd1-477c-b033-86a5fe4fcf69" providerId="ADAL" clId="{480FAEFF-CE41-4B42-89B0-50006894A819}" dt="2022-08-22T09:46:09.463" v="21" actId="26606"/>
          <ac:spMkLst>
            <pc:docMk/>
            <pc:sldMk cId="1555808377" sldId="256"/>
            <ac:spMk id="24" creationId="{C1DD1A8A-57D5-4A81-AD04-532B043C5611}"/>
          </ac:spMkLst>
        </pc:spChg>
        <pc:spChg chg="add">
          <ac:chgData name="Monica Kapoor" userId="bae3e0e9-1bd1-477c-b033-86a5fe4fcf69" providerId="ADAL" clId="{480FAEFF-CE41-4B42-89B0-50006894A819}" dt="2022-08-22T09:46:09.463" v="21" actId="26606"/>
          <ac:spMkLst>
            <pc:docMk/>
            <pc:sldMk cId="1555808377" sldId="256"/>
            <ac:spMk id="26" creationId="{007891EC-4501-44ED-A8C8-B11B6DB767AB}"/>
          </ac:spMkLst>
        </pc:spChg>
        <pc:picChg chg="add mod">
          <ac:chgData name="Monica Kapoor" userId="bae3e0e9-1bd1-477c-b033-86a5fe4fcf69" providerId="ADAL" clId="{480FAEFF-CE41-4B42-89B0-50006894A819}" dt="2022-08-22T09:46:10.390" v="23"/>
          <ac:picMkLst>
            <pc:docMk/>
            <pc:sldMk cId="1555808377" sldId="256"/>
            <ac:picMk id="20" creationId="{D5C2734F-9E98-C8D1-E085-B8181E6A051C}"/>
          </ac:picMkLst>
        </pc:picChg>
      </pc:sldChg>
      <pc:sldChg chg="addSp delSp modSp mod">
        <pc:chgData name="Monica Kapoor" userId="bae3e0e9-1bd1-477c-b033-86a5fe4fcf69" providerId="ADAL" clId="{480FAEFF-CE41-4B42-89B0-50006894A819}" dt="2022-08-22T09:46:34.928" v="28" actId="26606"/>
        <pc:sldMkLst>
          <pc:docMk/>
          <pc:sldMk cId="2734282867" sldId="257"/>
        </pc:sldMkLst>
        <pc:spChg chg="mod">
          <ac:chgData name="Monica Kapoor" userId="bae3e0e9-1bd1-477c-b033-86a5fe4fcf69" providerId="ADAL" clId="{480FAEFF-CE41-4B42-89B0-50006894A819}" dt="2022-08-22T09:46:34.928" v="28" actId="26606"/>
          <ac:spMkLst>
            <pc:docMk/>
            <pc:sldMk cId="2734282867" sldId="257"/>
            <ac:spMk id="2" creationId="{4BB5537C-252B-C059-D06B-0ACAA3ACAE13}"/>
          </ac:spMkLst>
        </pc:spChg>
        <pc:spChg chg="mod">
          <ac:chgData name="Monica Kapoor" userId="bae3e0e9-1bd1-477c-b033-86a5fe4fcf69" providerId="ADAL" clId="{480FAEFF-CE41-4B42-89B0-50006894A819}" dt="2022-08-22T09:46:34.928" v="28" actId="26606"/>
          <ac:spMkLst>
            <pc:docMk/>
            <pc:sldMk cId="2734282867" sldId="257"/>
            <ac:spMk id="3" creationId="{439BDA99-10F4-F73D-87E4-6E1E3D2A8052}"/>
          </ac:spMkLst>
        </pc:spChg>
        <pc:spChg chg="del">
          <ac:chgData name="Monica Kapoor" userId="bae3e0e9-1bd1-477c-b033-86a5fe4fcf69" providerId="ADAL" clId="{480FAEFF-CE41-4B42-89B0-50006894A819}" dt="2022-08-22T09:46:34.928" v="28" actId="26606"/>
          <ac:spMkLst>
            <pc:docMk/>
            <pc:sldMk cId="2734282867" sldId="257"/>
            <ac:spMk id="8" creationId="{827B839B-9ADE-406B-8590-F1CAEDED45A1}"/>
          </ac:spMkLst>
        </pc:spChg>
        <pc:spChg chg="del">
          <ac:chgData name="Monica Kapoor" userId="bae3e0e9-1bd1-477c-b033-86a5fe4fcf69" providerId="ADAL" clId="{480FAEFF-CE41-4B42-89B0-50006894A819}" dt="2022-08-22T09:46:34.928" v="28" actId="26606"/>
          <ac:spMkLst>
            <pc:docMk/>
            <pc:sldMk cId="2734282867" sldId="257"/>
            <ac:spMk id="10" creationId="{CFE45BF0-46DB-408C-B5F7-7B11716805D4}"/>
          </ac:spMkLst>
        </pc:spChg>
        <pc:spChg chg="del">
          <ac:chgData name="Monica Kapoor" userId="bae3e0e9-1bd1-477c-b033-86a5fe4fcf69" providerId="ADAL" clId="{480FAEFF-CE41-4B42-89B0-50006894A819}" dt="2022-08-22T09:46:34.928" v="28" actId="26606"/>
          <ac:spMkLst>
            <pc:docMk/>
            <pc:sldMk cId="2734282867" sldId="257"/>
            <ac:spMk id="12" creationId="{2AEBC8F2-97B1-41B4-93F1-2D289E197FBA}"/>
          </ac:spMkLst>
        </pc:spChg>
        <pc:spChg chg="del">
          <ac:chgData name="Monica Kapoor" userId="bae3e0e9-1bd1-477c-b033-86a5fe4fcf69" providerId="ADAL" clId="{480FAEFF-CE41-4B42-89B0-50006894A819}" dt="2022-08-22T09:46:34.928" v="28" actId="26606"/>
          <ac:spMkLst>
            <pc:docMk/>
            <pc:sldMk cId="2734282867" sldId="257"/>
            <ac:spMk id="14" creationId="{472E3A19-F5D5-48FC-BB9C-48C2F68F598B}"/>
          </ac:spMkLst>
        </pc:spChg>
        <pc:spChg chg="del">
          <ac:chgData name="Monica Kapoor" userId="bae3e0e9-1bd1-477c-b033-86a5fe4fcf69" providerId="ADAL" clId="{480FAEFF-CE41-4B42-89B0-50006894A819}" dt="2022-08-22T09:46:34.928" v="28" actId="26606"/>
          <ac:spMkLst>
            <pc:docMk/>
            <pc:sldMk cId="2734282867" sldId="257"/>
            <ac:spMk id="16" creationId="{7A62E32F-BB65-43A8-8EB5-92346890E549}"/>
          </ac:spMkLst>
        </pc:spChg>
        <pc:spChg chg="del">
          <ac:chgData name="Monica Kapoor" userId="bae3e0e9-1bd1-477c-b033-86a5fe4fcf69" providerId="ADAL" clId="{480FAEFF-CE41-4B42-89B0-50006894A819}" dt="2022-08-22T09:46:34.928" v="28" actId="26606"/>
          <ac:spMkLst>
            <pc:docMk/>
            <pc:sldMk cId="2734282867" sldId="257"/>
            <ac:spMk id="18" creationId="{14E91B64-9FCC-451E-AFB4-A827D6329367}"/>
          </ac:spMkLst>
        </pc:spChg>
        <pc:spChg chg="add">
          <ac:chgData name="Monica Kapoor" userId="bae3e0e9-1bd1-477c-b033-86a5fe4fcf69" providerId="ADAL" clId="{480FAEFF-CE41-4B42-89B0-50006894A819}" dt="2022-08-22T09:46:34.928" v="28" actId="26606"/>
          <ac:spMkLst>
            <pc:docMk/>
            <pc:sldMk cId="2734282867" sldId="257"/>
            <ac:spMk id="23" creationId="{70DFC902-7D23-471A-B557-B6B6917D7A0D}"/>
          </ac:spMkLst>
        </pc:spChg>
        <pc:spChg chg="add">
          <ac:chgData name="Monica Kapoor" userId="bae3e0e9-1bd1-477c-b033-86a5fe4fcf69" providerId="ADAL" clId="{480FAEFF-CE41-4B42-89B0-50006894A819}" dt="2022-08-22T09:46:34.928" v="28" actId="26606"/>
          <ac:spMkLst>
            <pc:docMk/>
            <pc:sldMk cId="2734282867" sldId="257"/>
            <ac:spMk id="25" creationId="{A55D5633-D557-4DCA-982C-FF36EB7A1C00}"/>
          </ac:spMkLst>
        </pc:spChg>
        <pc:spChg chg="add">
          <ac:chgData name="Monica Kapoor" userId="bae3e0e9-1bd1-477c-b033-86a5fe4fcf69" providerId="ADAL" clId="{480FAEFF-CE41-4B42-89B0-50006894A819}" dt="2022-08-22T09:46:34.928" v="28" actId="26606"/>
          <ac:spMkLst>
            <pc:docMk/>
            <pc:sldMk cId="2734282867" sldId="257"/>
            <ac:spMk id="27" creationId="{450D3AD2-FA80-415F-A9CE-54D884561CD7}"/>
          </ac:spMkLst>
        </pc:spChg>
      </pc:sldChg>
      <pc:sldChg chg="addSp delSp modSp mod">
        <pc:chgData name="Monica Kapoor" userId="bae3e0e9-1bd1-477c-b033-86a5fe4fcf69" providerId="ADAL" clId="{480FAEFF-CE41-4B42-89B0-50006894A819}" dt="2022-08-22T09:46:37.329" v="29" actId="26606"/>
        <pc:sldMkLst>
          <pc:docMk/>
          <pc:sldMk cId="3923692359" sldId="258"/>
        </pc:sldMkLst>
        <pc:spChg chg="mod">
          <ac:chgData name="Monica Kapoor" userId="bae3e0e9-1bd1-477c-b033-86a5fe4fcf69" providerId="ADAL" clId="{480FAEFF-CE41-4B42-89B0-50006894A819}" dt="2022-08-22T09:46:37.329" v="29" actId="26606"/>
          <ac:spMkLst>
            <pc:docMk/>
            <pc:sldMk cId="3923692359" sldId="258"/>
            <ac:spMk id="2" creationId="{5931BA07-5A76-B76E-E517-D3CCF290275B}"/>
          </ac:spMkLst>
        </pc:spChg>
        <pc:spChg chg="mod">
          <ac:chgData name="Monica Kapoor" userId="bae3e0e9-1bd1-477c-b033-86a5fe4fcf69" providerId="ADAL" clId="{480FAEFF-CE41-4B42-89B0-50006894A819}" dt="2022-08-22T09:46:37.329" v="29" actId="26606"/>
          <ac:spMkLst>
            <pc:docMk/>
            <pc:sldMk cId="3923692359" sldId="258"/>
            <ac:spMk id="3" creationId="{1A824DF8-E331-8446-6D51-361E1C6A7220}"/>
          </ac:spMkLst>
        </pc:spChg>
        <pc:spChg chg="del">
          <ac:chgData name="Monica Kapoor" userId="bae3e0e9-1bd1-477c-b033-86a5fe4fcf69" providerId="ADAL" clId="{480FAEFF-CE41-4B42-89B0-50006894A819}" dt="2022-08-22T09:46:37.329" v="29" actId="26606"/>
          <ac:spMkLst>
            <pc:docMk/>
            <pc:sldMk cId="3923692359" sldId="258"/>
            <ac:spMk id="8" creationId="{827B839B-9ADE-406B-8590-F1CAEDED45A1}"/>
          </ac:spMkLst>
        </pc:spChg>
        <pc:spChg chg="del">
          <ac:chgData name="Monica Kapoor" userId="bae3e0e9-1bd1-477c-b033-86a5fe4fcf69" providerId="ADAL" clId="{480FAEFF-CE41-4B42-89B0-50006894A819}" dt="2022-08-22T09:46:37.329" v="29" actId="26606"/>
          <ac:spMkLst>
            <pc:docMk/>
            <pc:sldMk cId="3923692359" sldId="258"/>
            <ac:spMk id="10" creationId="{CFE45BF0-46DB-408C-B5F7-7B11716805D4}"/>
          </ac:spMkLst>
        </pc:spChg>
        <pc:spChg chg="del">
          <ac:chgData name="Monica Kapoor" userId="bae3e0e9-1bd1-477c-b033-86a5fe4fcf69" providerId="ADAL" clId="{480FAEFF-CE41-4B42-89B0-50006894A819}" dt="2022-08-22T09:46:37.329" v="29" actId="26606"/>
          <ac:spMkLst>
            <pc:docMk/>
            <pc:sldMk cId="3923692359" sldId="258"/>
            <ac:spMk id="12" creationId="{2AEBC8F2-97B1-41B4-93F1-2D289E197FBA}"/>
          </ac:spMkLst>
        </pc:spChg>
        <pc:spChg chg="del">
          <ac:chgData name="Monica Kapoor" userId="bae3e0e9-1bd1-477c-b033-86a5fe4fcf69" providerId="ADAL" clId="{480FAEFF-CE41-4B42-89B0-50006894A819}" dt="2022-08-22T09:46:37.329" v="29" actId="26606"/>
          <ac:spMkLst>
            <pc:docMk/>
            <pc:sldMk cId="3923692359" sldId="258"/>
            <ac:spMk id="14" creationId="{472E3A19-F5D5-48FC-BB9C-48C2F68F598B}"/>
          </ac:spMkLst>
        </pc:spChg>
        <pc:spChg chg="del">
          <ac:chgData name="Monica Kapoor" userId="bae3e0e9-1bd1-477c-b033-86a5fe4fcf69" providerId="ADAL" clId="{480FAEFF-CE41-4B42-89B0-50006894A819}" dt="2022-08-22T09:46:37.329" v="29" actId="26606"/>
          <ac:spMkLst>
            <pc:docMk/>
            <pc:sldMk cId="3923692359" sldId="258"/>
            <ac:spMk id="16" creationId="{7A62E32F-BB65-43A8-8EB5-92346890E549}"/>
          </ac:spMkLst>
        </pc:spChg>
        <pc:spChg chg="del">
          <ac:chgData name="Monica Kapoor" userId="bae3e0e9-1bd1-477c-b033-86a5fe4fcf69" providerId="ADAL" clId="{480FAEFF-CE41-4B42-89B0-50006894A819}" dt="2022-08-22T09:46:37.329" v="29" actId="26606"/>
          <ac:spMkLst>
            <pc:docMk/>
            <pc:sldMk cId="3923692359" sldId="258"/>
            <ac:spMk id="18" creationId="{14E91B64-9FCC-451E-AFB4-A827D6329367}"/>
          </ac:spMkLst>
        </pc:spChg>
        <pc:spChg chg="add">
          <ac:chgData name="Monica Kapoor" userId="bae3e0e9-1bd1-477c-b033-86a5fe4fcf69" providerId="ADAL" clId="{480FAEFF-CE41-4B42-89B0-50006894A819}" dt="2022-08-22T09:46:37.329" v="29" actId="26606"/>
          <ac:spMkLst>
            <pc:docMk/>
            <pc:sldMk cId="3923692359" sldId="258"/>
            <ac:spMk id="23" creationId="{70DFC902-7D23-471A-B557-B6B6917D7A0D}"/>
          </ac:spMkLst>
        </pc:spChg>
        <pc:spChg chg="add">
          <ac:chgData name="Monica Kapoor" userId="bae3e0e9-1bd1-477c-b033-86a5fe4fcf69" providerId="ADAL" clId="{480FAEFF-CE41-4B42-89B0-50006894A819}" dt="2022-08-22T09:46:37.329" v="29" actId="26606"/>
          <ac:spMkLst>
            <pc:docMk/>
            <pc:sldMk cId="3923692359" sldId="258"/>
            <ac:spMk id="25" creationId="{A55D5633-D557-4DCA-982C-FF36EB7A1C00}"/>
          </ac:spMkLst>
        </pc:spChg>
        <pc:spChg chg="add">
          <ac:chgData name="Monica Kapoor" userId="bae3e0e9-1bd1-477c-b033-86a5fe4fcf69" providerId="ADAL" clId="{480FAEFF-CE41-4B42-89B0-50006894A819}" dt="2022-08-22T09:46:37.329" v="29" actId="26606"/>
          <ac:spMkLst>
            <pc:docMk/>
            <pc:sldMk cId="3923692359" sldId="258"/>
            <ac:spMk id="27" creationId="{450D3AD2-FA80-415F-A9CE-54D884561CD7}"/>
          </ac:spMkLst>
        </pc:spChg>
      </pc:sldChg>
      <pc:sldChg chg="addSp delSp modSp mod">
        <pc:chgData name="Monica Kapoor" userId="bae3e0e9-1bd1-477c-b033-86a5fe4fcf69" providerId="ADAL" clId="{480FAEFF-CE41-4B42-89B0-50006894A819}" dt="2022-08-22T09:46:40.226" v="30" actId="26606"/>
        <pc:sldMkLst>
          <pc:docMk/>
          <pc:sldMk cId="1539435655" sldId="259"/>
        </pc:sldMkLst>
        <pc:spChg chg="mod">
          <ac:chgData name="Monica Kapoor" userId="bae3e0e9-1bd1-477c-b033-86a5fe4fcf69" providerId="ADAL" clId="{480FAEFF-CE41-4B42-89B0-50006894A819}" dt="2022-08-22T09:46:40.226" v="30" actId="26606"/>
          <ac:spMkLst>
            <pc:docMk/>
            <pc:sldMk cId="1539435655" sldId="259"/>
            <ac:spMk id="2" creationId="{05953CC1-6996-39FD-1679-2D18A88C200B}"/>
          </ac:spMkLst>
        </pc:spChg>
        <pc:spChg chg="mod">
          <ac:chgData name="Monica Kapoor" userId="bae3e0e9-1bd1-477c-b033-86a5fe4fcf69" providerId="ADAL" clId="{480FAEFF-CE41-4B42-89B0-50006894A819}" dt="2022-08-22T09:46:40.226" v="30" actId="26606"/>
          <ac:spMkLst>
            <pc:docMk/>
            <pc:sldMk cId="1539435655" sldId="259"/>
            <ac:spMk id="3" creationId="{4A5C4BB2-156E-0715-7266-5B79F0CB1C77}"/>
          </ac:spMkLst>
        </pc:spChg>
        <pc:spChg chg="del">
          <ac:chgData name="Monica Kapoor" userId="bae3e0e9-1bd1-477c-b033-86a5fe4fcf69" providerId="ADAL" clId="{480FAEFF-CE41-4B42-89B0-50006894A819}" dt="2022-08-22T09:46:40.226" v="30" actId="26606"/>
          <ac:spMkLst>
            <pc:docMk/>
            <pc:sldMk cId="1539435655" sldId="259"/>
            <ac:spMk id="8" creationId="{827B839B-9ADE-406B-8590-F1CAEDED45A1}"/>
          </ac:spMkLst>
        </pc:spChg>
        <pc:spChg chg="del">
          <ac:chgData name="Monica Kapoor" userId="bae3e0e9-1bd1-477c-b033-86a5fe4fcf69" providerId="ADAL" clId="{480FAEFF-CE41-4B42-89B0-50006894A819}" dt="2022-08-22T09:46:40.226" v="30" actId="26606"/>
          <ac:spMkLst>
            <pc:docMk/>
            <pc:sldMk cId="1539435655" sldId="259"/>
            <ac:spMk id="10" creationId="{CFE45BF0-46DB-408C-B5F7-7B11716805D4}"/>
          </ac:spMkLst>
        </pc:spChg>
        <pc:spChg chg="del">
          <ac:chgData name="Monica Kapoor" userId="bae3e0e9-1bd1-477c-b033-86a5fe4fcf69" providerId="ADAL" clId="{480FAEFF-CE41-4B42-89B0-50006894A819}" dt="2022-08-22T09:46:40.226" v="30" actId="26606"/>
          <ac:spMkLst>
            <pc:docMk/>
            <pc:sldMk cId="1539435655" sldId="259"/>
            <ac:spMk id="12" creationId="{2AEBC8F2-97B1-41B4-93F1-2D289E197FBA}"/>
          </ac:spMkLst>
        </pc:spChg>
        <pc:spChg chg="del">
          <ac:chgData name="Monica Kapoor" userId="bae3e0e9-1bd1-477c-b033-86a5fe4fcf69" providerId="ADAL" clId="{480FAEFF-CE41-4B42-89B0-50006894A819}" dt="2022-08-22T09:46:40.226" v="30" actId="26606"/>
          <ac:spMkLst>
            <pc:docMk/>
            <pc:sldMk cId="1539435655" sldId="259"/>
            <ac:spMk id="14" creationId="{472E3A19-F5D5-48FC-BB9C-48C2F68F598B}"/>
          </ac:spMkLst>
        </pc:spChg>
        <pc:spChg chg="del">
          <ac:chgData name="Monica Kapoor" userId="bae3e0e9-1bd1-477c-b033-86a5fe4fcf69" providerId="ADAL" clId="{480FAEFF-CE41-4B42-89B0-50006894A819}" dt="2022-08-22T09:46:40.226" v="30" actId="26606"/>
          <ac:spMkLst>
            <pc:docMk/>
            <pc:sldMk cId="1539435655" sldId="259"/>
            <ac:spMk id="16" creationId="{7A62E32F-BB65-43A8-8EB5-92346890E549}"/>
          </ac:spMkLst>
        </pc:spChg>
        <pc:spChg chg="del">
          <ac:chgData name="Monica Kapoor" userId="bae3e0e9-1bd1-477c-b033-86a5fe4fcf69" providerId="ADAL" clId="{480FAEFF-CE41-4B42-89B0-50006894A819}" dt="2022-08-22T09:46:40.226" v="30" actId="26606"/>
          <ac:spMkLst>
            <pc:docMk/>
            <pc:sldMk cId="1539435655" sldId="259"/>
            <ac:spMk id="18" creationId="{14E91B64-9FCC-451E-AFB4-A827D6329367}"/>
          </ac:spMkLst>
        </pc:spChg>
        <pc:spChg chg="add">
          <ac:chgData name="Monica Kapoor" userId="bae3e0e9-1bd1-477c-b033-86a5fe4fcf69" providerId="ADAL" clId="{480FAEFF-CE41-4B42-89B0-50006894A819}" dt="2022-08-22T09:46:40.226" v="30" actId="26606"/>
          <ac:spMkLst>
            <pc:docMk/>
            <pc:sldMk cId="1539435655" sldId="259"/>
            <ac:spMk id="23" creationId="{70DFC902-7D23-471A-B557-B6B6917D7A0D}"/>
          </ac:spMkLst>
        </pc:spChg>
        <pc:spChg chg="add">
          <ac:chgData name="Monica Kapoor" userId="bae3e0e9-1bd1-477c-b033-86a5fe4fcf69" providerId="ADAL" clId="{480FAEFF-CE41-4B42-89B0-50006894A819}" dt="2022-08-22T09:46:40.226" v="30" actId="26606"/>
          <ac:spMkLst>
            <pc:docMk/>
            <pc:sldMk cId="1539435655" sldId="259"/>
            <ac:spMk id="25" creationId="{A55D5633-D557-4DCA-982C-FF36EB7A1C00}"/>
          </ac:spMkLst>
        </pc:spChg>
        <pc:spChg chg="add">
          <ac:chgData name="Monica Kapoor" userId="bae3e0e9-1bd1-477c-b033-86a5fe4fcf69" providerId="ADAL" clId="{480FAEFF-CE41-4B42-89B0-50006894A819}" dt="2022-08-22T09:46:40.226" v="30" actId="26606"/>
          <ac:spMkLst>
            <pc:docMk/>
            <pc:sldMk cId="1539435655" sldId="259"/>
            <ac:spMk id="27" creationId="{450D3AD2-FA80-415F-A9CE-54D884561CD7}"/>
          </ac:spMkLst>
        </pc:spChg>
      </pc:sldChg>
      <pc:sldChg chg="addSp delSp modSp mod">
        <pc:chgData name="Monica Kapoor" userId="bae3e0e9-1bd1-477c-b033-86a5fe4fcf69" providerId="ADAL" clId="{480FAEFF-CE41-4B42-89B0-50006894A819}" dt="2022-08-22T09:46:31.663" v="27" actId="26606"/>
        <pc:sldMkLst>
          <pc:docMk/>
          <pc:sldMk cId="266232808" sldId="260"/>
        </pc:sldMkLst>
        <pc:spChg chg="mod">
          <ac:chgData name="Monica Kapoor" userId="bae3e0e9-1bd1-477c-b033-86a5fe4fcf69" providerId="ADAL" clId="{480FAEFF-CE41-4B42-89B0-50006894A819}" dt="2022-08-22T09:46:31.663" v="27" actId="26606"/>
          <ac:spMkLst>
            <pc:docMk/>
            <pc:sldMk cId="266232808" sldId="260"/>
            <ac:spMk id="2" creationId="{BAFE6906-8A19-B7AA-BD8A-5589A99C2A25}"/>
          </ac:spMkLst>
        </pc:spChg>
        <pc:spChg chg="mod">
          <ac:chgData name="Monica Kapoor" userId="bae3e0e9-1bd1-477c-b033-86a5fe4fcf69" providerId="ADAL" clId="{480FAEFF-CE41-4B42-89B0-50006894A819}" dt="2022-08-22T09:46:31.663" v="27" actId="26606"/>
          <ac:spMkLst>
            <pc:docMk/>
            <pc:sldMk cId="266232808" sldId="260"/>
            <ac:spMk id="3" creationId="{7D5A4762-B361-D890-F0B7-19991C690F30}"/>
          </ac:spMkLst>
        </pc:spChg>
        <pc:spChg chg="del">
          <ac:chgData name="Monica Kapoor" userId="bae3e0e9-1bd1-477c-b033-86a5fe4fcf69" providerId="ADAL" clId="{480FAEFF-CE41-4B42-89B0-50006894A819}" dt="2022-08-22T09:46:31.663" v="27" actId="26606"/>
          <ac:spMkLst>
            <pc:docMk/>
            <pc:sldMk cId="266232808" sldId="260"/>
            <ac:spMk id="8" creationId="{827B839B-9ADE-406B-8590-F1CAEDED45A1}"/>
          </ac:spMkLst>
        </pc:spChg>
        <pc:spChg chg="del">
          <ac:chgData name="Monica Kapoor" userId="bae3e0e9-1bd1-477c-b033-86a5fe4fcf69" providerId="ADAL" clId="{480FAEFF-CE41-4B42-89B0-50006894A819}" dt="2022-08-22T09:46:31.663" v="27" actId="26606"/>
          <ac:spMkLst>
            <pc:docMk/>
            <pc:sldMk cId="266232808" sldId="260"/>
            <ac:spMk id="10" creationId="{CFE45BF0-46DB-408C-B5F7-7B11716805D4}"/>
          </ac:spMkLst>
        </pc:spChg>
        <pc:spChg chg="del">
          <ac:chgData name="Monica Kapoor" userId="bae3e0e9-1bd1-477c-b033-86a5fe4fcf69" providerId="ADAL" clId="{480FAEFF-CE41-4B42-89B0-50006894A819}" dt="2022-08-22T09:46:31.663" v="27" actId="26606"/>
          <ac:spMkLst>
            <pc:docMk/>
            <pc:sldMk cId="266232808" sldId="260"/>
            <ac:spMk id="12" creationId="{2AEBC8F2-97B1-41B4-93F1-2D289E197FBA}"/>
          </ac:spMkLst>
        </pc:spChg>
        <pc:spChg chg="del">
          <ac:chgData name="Monica Kapoor" userId="bae3e0e9-1bd1-477c-b033-86a5fe4fcf69" providerId="ADAL" clId="{480FAEFF-CE41-4B42-89B0-50006894A819}" dt="2022-08-22T09:46:31.663" v="27" actId="26606"/>
          <ac:spMkLst>
            <pc:docMk/>
            <pc:sldMk cId="266232808" sldId="260"/>
            <ac:spMk id="14" creationId="{472E3A19-F5D5-48FC-BB9C-48C2F68F598B}"/>
          </ac:spMkLst>
        </pc:spChg>
        <pc:spChg chg="del">
          <ac:chgData name="Monica Kapoor" userId="bae3e0e9-1bd1-477c-b033-86a5fe4fcf69" providerId="ADAL" clId="{480FAEFF-CE41-4B42-89B0-50006894A819}" dt="2022-08-22T09:46:31.663" v="27" actId="26606"/>
          <ac:spMkLst>
            <pc:docMk/>
            <pc:sldMk cId="266232808" sldId="260"/>
            <ac:spMk id="16" creationId="{7A62E32F-BB65-43A8-8EB5-92346890E549}"/>
          </ac:spMkLst>
        </pc:spChg>
        <pc:spChg chg="del">
          <ac:chgData name="Monica Kapoor" userId="bae3e0e9-1bd1-477c-b033-86a5fe4fcf69" providerId="ADAL" clId="{480FAEFF-CE41-4B42-89B0-50006894A819}" dt="2022-08-22T09:46:31.663" v="27" actId="26606"/>
          <ac:spMkLst>
            <pc:docMk/>
            <pc:sldMk cId="266232808" sldId="260"/>
            <ac:spMk id="18" creationId="{14E91B64-9FCC-451E-AFB4-A827D6329367}"/>
          </ac:spMkLst>
        </pc:spChg>
        <pc:spChg chg="add">
          <ac:chgData name="Monica Kapoor" userId="bae3e0e9-1bd1-477c-b033-86a5fe4fcf69" providerId="ADAL" clId="{480FAEFF-CE41-4B42-89B0-50006894A819}" dt="2022-08-22T09:46:31.663" v="27" actId="26606"/>
          <ac:spMkLst>
            <pc:docMk/>
            <pc:sldMk cId="266232808" sldId="260"/>
            <ac:spMk id="23" creationId="{70DFC902-7D23-471A-B557-B6B6917D7A0D}"/>
          </ac:spMkLst>
        </pc:spChg>
        <pc:spChg chg="add">
          <ac:chgData name="Monica Kapoor" userId="bae3e0e9-1bd1-477c-b033-86a5fe4fcf69" providerId="ADAL" clId="{480FAEFF-CE41-4B42-89B0-50006894A819}" dt="2022-08-22T09:46:31.663" v="27" actId="26606"/>
          <ac:spMkLst>
            <pc:docMk/>
            <pc:sldMk cId="266232808" sldId="260"/>
            <ac:spMk id="25" creationId="{A55D5633-D557-4DCA-982C-FF36EB7A1C00}"/>
          </ac:spMkLst>
        </pc:spChg>
        <pc:spChg chg="add">
          <ac:chgData name="Monica Kapoor" userId="bae3e0e9-1bd1-477c-b033-86a5fe4fcf69" providerId="ADAL" clId="{480FAEFF-CE41-4B42-89B0-50006894A819}" dt="2022-08-22T09:46:31.663" v="27" actId="26606"/>
          <ac:spMkLst>
            <pc:docMk/>
            <pc:sldMk cId="266232808" sldId="260"/>
            <ac:spMk id="27" creationId="{450D3AD2-FA80-415F-A9CE-54D884561CD7}"/>
          </ac:spMkLst>
        </pc:spChg>
      </pc:sldChg>
      <pc:sldChg chg="new del">
        <pc:chgData name="Monica Kapoor" userId="bae3e0e9-1bd1-477c-b033-86a5fe4fcf69" providerId="ADAL" clId="{480FAEFF-CE41-4B42-89B0-50006894A819}" dt="2022-08-22T09:45:38.335" v="1" actId="680"/>
        <pc:sldMkLst>
          <pc:docMk/>
          <pc:sldMk cId="934960948" sldId="261"/>
        </pc:sldMkLst>
      </pc:sldChg>
    </pc:docChg>
  </pc:docChgLst>
  <pc:docChgLst>
    <pc:chgData name="Kapoor, M" userId="S::krm@princehenrys.co.uk::bae3e0e9-1bd1-477c-b033-86a5fe4fcf69" providerId="AD" clId="Web-{F47BD0D2-7CC0-6E8B-DBC9-778F3FCFED5C}"/>
    <pc:docChg chg="modSld">
      <pc:chgData name="Kapoor, M" userId="S::krm@princehenrys.co.uk::bae3e0e9-1bd1-477c-b033-86a5fe4fcf69" providerId="AD" clId="Web-{F47BD0D2-7CC0-6E8B-DBC9-778F3FCFED5C}" dt="2022-08-22T10:31:37.655" v="4" actId="20577"/>
      <pc:docMkLst>
        <pc:docMk/>
      </pc:docMkLst>
      <pc:sldChg chg="modSp">
        <pc:chgData name="Kapoor, M" userId="S::krm@princehenrys.co.uk::bae3e0e9-1bd1-477c-b033-86a5fe4fcf69" providerId="AD" clId="Web-{F47BD0D2-7CC0-6E8B-DBC9-778F3FCFED5C}" dt="2022-08-22T10:31:37.655" v="4" actId="20577"/>
        <pc:sldMkLst>
          <pc:docMk/>
          <pc:sldMk cId="266232808" sldId="260"/>
        </pc:sldMkLst>
        <pc:spChg chg="mod">
          <ac:chgData name="Kapoor, M" userId="S::krm@princehenrys.co.uk::bae3e0e9-1bd1-477c-b033-86a5fe4fcf69" providerId="AD" clId="Web-{F47BD0D2-7CC0-6E8B-DBC9-778F3FCFED5C}" dt="2022-08-22T10:31:37.655" v="4" actId="20577"/>
          <ac:spMkLst>
            <pc:docMk/>
            <pc:sldMk cId="266232808" sldId="260"/>
            <ac:spMk id="3" creationId="{7D5A4762-B361-D890-F0B7-19991C690F3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342C8-5F52-89B4-D28D-5798FF2422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EBB967-6061-97F8-F585-58FE78D522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867BE-5644-5F9B-F99F-BABA0F5C8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164B-E00B-4796-8162-5A0E56E9E6C5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522ABD-4096-F4AF-B789-548C9E7C5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0B624A-8822-D980-93B2-E69F3C5B3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C050-4E1B-4B18-86D9-90702A808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701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BC119-579C-F7D0-2862-6EB6AA118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B85627-494C-6521-77C8-F96D433455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7FCD79-AD50-D0E4-A034-61393432E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164B-E00B-4796-8162-5A0E56E9E6C5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0DDEA8-EC6B-12F2-2194-D10A0F8D1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E7D2E-B949-2E66-F72A-F12B58E65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C050-4E1B-4B18-86D9-90702A808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73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B76EE-EEC6-9B07-CE13-F86A19EA6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C34305-BD20-4686-02A9-A5B8F568C7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738240-5829-4C4E-ACB2-7B258CDF0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164B-E00B-4796-8162-5A0E56E9E6C5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CEC48-B2D4-49BD-3D32-9F738C2EA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923FF4-76EC-A656-D738-D9C39EACA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C050-4E1B-4B18-86D9-90702A808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535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19A23-7317-4085-C648-0AECB6D03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7B8DAC-8E55-1BCC-B818-F0E0B0E6ED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96CA57-0CCE-724B-933F-92DF7C49B3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EEB89-22F9-A839-A39C-66D3C0E82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164B-E00B-4796-8162-5A0E56E9E6C5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1B787B-AD01-0B7C-CEBE-927F1F15F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3855BC-2A34-94F0-A744-244DE5A4D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C050-4E1B-4B18-86D9-90702A808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864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65D6F-5F12-9C0E-DCBB-2B1996B8D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439251-B85B-DAAA-ADEC-D3CBCE4FB5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2C671E-C4C3-26CE-1AC5-72F60532F6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60762C-1F6A-A33C-D122-60D20175F5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AB7BDD-1BED-23F5-D89B-71700E3B87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860CD6-00B1-E86F-5346-F048FC000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164B-E00B-4796-8162-5A0E56E9E6C5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D134A15-96EF-3E15-6277-12E54EA0E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A85E72-E85D-36DE-66D9-C587CFA3E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C050-4E1B-4B18-86D9-90702A808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512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A46F8-2A90-76C8-70DC-E7ABA8C83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55757D-E596-30C8-60F4-D98434978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164B-E00B-4796-8162-5A0E56E9E6C5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32E9C8-30F9-6BD7-5C95-F640F21E7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3C16EA-6A18-A20B-70C7-9DC393011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C050-4E1B-4B18-86D9-90702A808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936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37F733-9AB6-FAFC-E9BA-6A25E22C3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164B-E00B-4796-8162-5A0E56E9E6C5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E10582-878B-D314-3268-AB63C3C69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DEB2AC-12FD-283C-FC41-0C3451CDE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C050-4E1B-4B18-86D9-90702A808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286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9390A-BC54-9F1D-70D9-C38CEE00E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8D792-D376-D5EB-A52D-EC22ACDCBA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E5FA93-4F75-F27B-894B-F49080C434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5070D7-B726-6C8A-C8F6-090EF6EA8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164B-E00B-4796-8162-5A0E56E9E6C5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92C591-18C4-1AC1-0921-3CBBC419A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ABF55B-9793-592E-226D-111E13A35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C050-4E1B-4B18-86D9-90702A808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2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60B2D-9BA2-92AD-0710-05C854499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A9E92E-54B5-901A-86FD-0ADB0C0D89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A5DB9E-991D-03DF-7742-DE6E6B26C7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62BC50-9C44-6B57-8138-89BDB6840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164B-E00B-4796-8162-5A0E56E9E6C5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44AF66-A1AC-2E05-F828-5A436CBE4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208B9F-6B9A-8D38-1EB2-B7796954B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C050-4E1B-4B18-86D9-90702A808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58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E7C84-5C6F-2919-FFFA-802CCF077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8BCF46-3AA2-8FA7-1BBE-CE7B98A281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2EDCA6-DD7E-6DF2-6E7D-EADA39CD3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164B-E00B-4796-8162-5A0E56E9E6C5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126694-5E02-948C-60D0-7E7AD1B5D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03171C-1DE1-C7B8-4D41-FA30C963A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C050-4E1B-4B18-86D9-90702A808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1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FA3E4D2-E580-4A40-859D-8675F09EF1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D78584-7334-6761-4652-90BBE55345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2A6C1A-B8E4-2A6F-BE25-82295AA08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3164B-E00B-4796-8162-5A0E56E9E6C5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5447E5-9630-B09C-D2DC-712DDFB49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5D8059-A339-65EC-E176-6F9B80B02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FC050-4E1B-4B18-86D9-90702A808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61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C56F04-FE2E-A50B-07B8-85411944E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240782-04A9-62B0-6510-4F8BEECF17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19B6D6-2BD1-80EF-790F-508A2DCC27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B3164B-E00B-4796-8162-5A0E56E9E6C5}" type="datetimeFigureOut">
              <a:rPr lang="en-GB" smtClean="0"/>
              <a:t>13/06/2024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2E68EB-1E5B-9103-6A59-2F1F5FCCF3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21D0C-CAC1-E877-19DD-889A3EAB0E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FC050-4E1B-4B18-86D9-90702A808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813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31BA07-5A76-B76E-E517-D3CCF2902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anchor="t">
            <a:normAutofit/>
          </a:bodyPr>
          <a:lstStyle/>
          <a:p>
            <a:r>
              <a:rPr lang="en-GB" sz="4000" u="sng" dirty="0">
                <a:solidFill>
                  <a:schemeClr val="bg1"/>
                </a:solidFill>
              </a:rPr>
              <a:t>Chemistry at A Level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24DF8-E331-8446-6D51-361E1C6A72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5548" y="2217343"/>
            <a:ext cx="9880893" cy="3959619"/>
          </a:xfrm>
        </p:spPr>
        <p:txBody>
          <a:bodyPr>
            <a:normAutofit/>
          </a:bodyPr>
          <a:lstStyle/>
          <a:p>
            <a:r>
              <a:rPr lang="en-GB" sz="2400" b="0" i="0" dirty="0">
                <a:effectLst/>
                <a:latin typeface="Times New Roman" panose="02020603050405020304" pitchFamily="18" charset="0"/>
              </a:rPr>
              <a:t>1. Lessons in Chemistry </a:t>
            </a:r>
            <a:r>
              <a:rPr lang="en-GB" sz="2400" b="0" i="1" dirty="0">
                <a:effectLst/>
                <a:latin typeface="Times New Roman" panose="02020603050405020304" pitchFamily="18" charset="0"/>
              </a:rPr>
              <a:t>Bonnie </a:t>
            </a:r>
            <a:r>
              <a:rPr lang="en-GB" sz="2400" b="0" i="1" dirty="0" err="1">
                <a:effectLst/>
                <a:latin typeface="Times New Roman" panose="02020603050405020304" pitchFamily="18" charset="0"/>
              </a:rPr>
              <a:t>Garmus</a:t>
            </a:r>
            <a:endParaRPr lang="en-GB" sz="2400" b="0" i="1" dirty="0">
              <a:effectLst/>
              <a:latin typeface="Times New Roman" panose="02020603050405020304" pitchFamily="18" charset="0"/>
            </a:endParaRPr>
          </a:p>
          <a:p>
            <a:r>
              <a:rPr lang="en-GB" sz="2400" b="0" i="0" dirty="0">
                <a:effectLst/>
                <a:latin typeface="Times New Roman" panose="02020603050405020304" pitchFamily="18" charset="0"/>
              </a:rPr>
              <a:t>2. The Disappearing Spoon </a:t>
            </a:r>
            <a:r>
              <a:rPr lang="en-GB" sz="2400" b="0" i="1" dirty="0">
                <a:effectLst/>
                <a:latin typeface="Times New Roman" panose="02020603050405020304" pitchFamily="18" charset="0"/>
              </a:rPr>
              <a:t>Sam </a:t>
            </a:r>
            <a:r>
              <a:rPr lang="en-GB" sz="2400" i="1" dirty="0">
                <a:latin typeface="Times New Roman" panose="02020603050405020304" pitchFamily="18" charset="0"/>
              </a:rPr>
              <a:t>K</a:t>
            </a:r>
            <a:r>
              <a:rPr lang="en-GB" sz="2400" b="0" i="1" dirty="0">
                <a:effectLst/>
                <a:latin typeface="Times New Roman" panose="02020603050405020304" pitchFamily="18" charset="0"/>
              </a:rPr>
              <a:t>ean</a:t>
            </a:r>
          </a:p>
          <a:p>
            <a:r>
              <a:rPr lang="en-GB" sz="2400" b="0" i="0" dirty="0">
                <a:effectLst/>
                <a:latin typeface="Times New Roman" panose="02020603050405020304" pitchFamily="18" charset="0"/>
              </a:rPr>
              <a:t>3. The Water Book </a:t>
            </a:r>
            <a:r>
              <a:rPr lang="en-GB" sz="2400" b="0" i="1" dirty="0">
                <a:effectLst/>
                <a:latin typeface="Times New Roman" panose="02020603050405020304" pitchFamily="18" charset="0"/>
              </a:rPr>
              <a:t>Alok Jha</a:t>
            </a:r>
          </a:p>
          <a:p>
            <a:r>
              <a:rPr lang="en-GB" sz="2400" b="0" i="0" dirty="0">
                <a:effectLst/>
                <a:latin typeface="Times New Roman" panose="02020603050405020304" pitchFamily="18" charset="0"/>
              </a:rPr>
              <a:t>4. Ten Drugs </a:t>
            </a:r>
            <a:r>
              <a:rPr lang="en-GB" sz="2400" b="0" i="1" dirty="0">
                <a:effectLst/>
                <a:latin typeface="Times New Roman" panose="02020603050405020304" pitchFamily="18" charset="0"/>
              </a:rPr>
              <a:t>Thomas Hager</a:t>
            </a:r>
          </a:p>
          <a:p>
            <a:r>
              <a:rPr lang="en-GB" sz="2400" b="0" i="0" dirty="0">
                <a:effectLst/>
                <a:latin typeface="Times New Roman" panose="02020603050405020304" pitchFamily="18" charset="0"/>
              </a:rPr>
              <a:t>5. Chemistry for Breakfast </a:t>
            </a:r>
            <a:r>
              <a:rPr lang="en-GB" sz="2400" b="0" i="1" dirty="0">
                <a:effectLst/>
                <a:latin typeface="Times New Roman" panose="02020603050405020304" pitchFamily="18" charset="0"/>
              </a:rPr>
              <a:t>Mai </a:t>
            </a:r>
            <a:r>
              <a:rPr lang="en-GB" sz="2400" b="0" i="1" dirty="0" err="1">
                <a:effectLst/>
                <a:latin typeface="Times New Roman" panose="02020603050405020304" pitchFamily="18" charset="0"/>
              </a:rPr>
              <a:t>Thi</a:t>
            </a:r>
            <a:r>
              <a:rPr lang="en-GB" sz="2400" b="0" i="1" dirty="0">
                <a:effectLst/>
                <a:latin typeface="Times New Roman" panose="02020603050405020304" pitchFamily="18" charset="0"/>
              </a:rPr>
              <a:t> Nguyen-Kim</a:t>
            </a:r>
          </a:p>
          <a:p>
            <a:r>
              <a:rPr lang="en-GB" sz="2400" b="0" i="0" dirty="0">
                <a:effectLst/>
                <a:latin typeface="Times New Roman" panose="02020603050405020304" pitchFamily="18" charset="0"/>
              </a:rPr>
              <a:t>6. Obsessive Genius: The inner world of Marie Curie </a:t>
            </a:r>
            <a:r>
              <a:rPr lang="en-GB" sz="2400" b="0" i="1" dirty="0">
                <a:effectLst/>
                <a:latin typeface="Times New Roman" panose="02020603050405020304" pitchFamily="18" charset="0"/>
              </a:rPr>
              <a:t>Barbara Goldsmith</a:t>
            </a:r>
          </a:p>
          <a:p>
            <a:r>
              <a:rPr lang="en-GB" sz="2400" b="0" i="0" dirty="0">
                <a:effectLst/>
                <a:latin typeface="Times New Roman" panose="02020603050405020304" pitchFamily="18" charset="0"/>
              </a:rPr>
              <a:t>7. Uncle Tungsten </a:t>
            </a:r>
            <a:r>
              <a:rPr lang="en-GB" sz="2400" b="0" i="1" dirty="0">
                <a:effectLst/>
                <a:latin typeface="Times New Roman" panose="02020603050405020304" pitchFamily="18" charset="0"/>
              </a:rPr>
              <a:t>Oliver Sacks</a:t>
            </a:r>
          </a:p>
        </p:txBody>
      </p:sp>
      <p:pic>
        <p:nvPicPr>
          <p:cNvPr id="1026" name="Picture 2" descr="https://m.media-amazon.com/images/I/91svF73-NUL._SL1500_.jpg">
            <a:extLst>
              <a:ext uri="{FF2B5EF4-FFF2-40B4-BE49-F238E27FC236}">
                <a16:creationId xmlns:a16="http://schemas.microsoft.com/office/drawing/2014/main" id="{88D37466-F6ED-437F-9733-41E7B65BA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2685" y="838986"/>
            <a:ext cx="1840753" cy="286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m.media-amazon.com/images/I/31DHt9shBOL.jpg">
            <a:extLst>
              <a:ext uri="{FF2B5EF4-FFF2-40B4-BE49-F238E27FC236}">
                <a16:creationId xmlns:a16="http://schemas.microsoft.com/office/drawing/2014/main" id="{7A02B90A-570E-4B00-98FB-771CBF1543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2649" y="285369"/>
            <a:ext cx="1940141" cy="2939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24911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f20933-00d2-4891-afb5-6d1be79a8f14">
      <Terms xmlns="http://schemas.microsoft.com/office/infopath/2007/PartnerControls"/>
    </lcf76f155ced4ddcb4097134ff3c332f>
    <TaxCatchAll xmlns="616fa6b7-aa88-4ea4-adeb-214dd02a5d8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F60D6F7F491B4CB64C9D4C138C0A3D" ma:contentTypeVersion="16" ma:contentTypeDescription="Create a new document." ma:contentTypeScope="" ma:versionID="b28207023a8f823ab4d3c50226e86b0d">
  <xsd:schema xmlns:xsd="http://www.w3.org/2001/XMLSchema" xmlns:xs="http://www.w3.org/2001/XMLSchema" xmlns:p="http://schemas.microsoft.com/office/2006/metadata/properties" xmlns:ns2="9bf20933-00d2-4891-afb5-6d1be79a8f14" xmlns:ns3="616fa6b7-aa88-4ea4-adeb-214dd02a5d83" targetNamespace="http://schemas.microsoft.com/office/2006/metadata/properties" ma:root="true" ma:fieldsID="4ee5f3fa5dc2a1ad0725aa8f2b813ef8" ns2:_="" ns3:_="">
    <xsd:import namespace="9bf20933-00d2-4891-afb5-6d1be79a8f14"/>
    <xsd:import namespace="616fa6b7-aa88-4ea4-adeb-214dd02a5d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20933-00d2-4891-afb5-6d1be79a8f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4db4caa-6185-494a-8c72-0bb2e6d5a2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a6b7-aa88-4ea4-adeb-214dd02a5d8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41b6454-bbfe-4398-a174-ccce48d32add}" ma:internalName="TaxCatchAll" ma:showField="CatchAllData" ma:web="616fa6b7-aa88-4ea4-adeb-214dd02a5d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E541227-A12D-4260-9A2B-B81551C84612}">
  <ds:schemaRefs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terms/"/>
    <ds:schemaRef ds:uri="a04ae0e5-2fc1-4ba2-96f9-1e2839c0809c"/>
    <ds:schemaRef ds:uri="7a29abcb-96fb-4aaa-b6de-ca90ab8d79d7"/>
    <ds:schemaRef ds:uri="http://purl.org/dc/elements/1.1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AA7FB7A-572E-4ACD-8A4D-21D693383A1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B5DC3C-996E-46B6-AC91-0BBC17A3FB7F}"/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58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Chemistry at A Level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 Reading Challenge</dc:title>
  <dc:creator>Vishal Kapoor</dc:creator>
  <cp:lastModifiedBy>Kapoor, M</cp:lastModifiedBy>
  <cp:revision>27</cp:revision>
  <dcterms:created xsi:type="dcterms:W3CDTF">2022-08-22T09:33:45Z</dcterms:created>
  <dcterms:modified xsi:type="dcterms:W3CDTF">2024-06-13T08:22:50Z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0x01010016F60D6F7F491B4CB64C9D4C138C0A3D</vt:lpwstr>
  </property>
</Properties>
</file>