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3" r:id="rId5"/>
    <p:sldId id="259" r:id="rId6"/>
    <p:sldId id="261" r:id="rId7"/>
    <p:sldId id="262" r:id="rId8"/>
    <p:sldId id="264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16" y="-2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9B236A-BF3E-4527-8CCB-927E745EF891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9844139-C3ED-462A-8901-2809AFDFB99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READ </a:t>
          </a:r>
          <a:endParaRPr lang="en-US"/>
        </a:p>
      </dgm:t>
    </dgm:pt>
    <dgm:pt modelId="{63F89152-102D-40CA-9BD9-50A9013049E2}" type="parTrans" cxnId="{ADA59314-1227-4B67-A0F3-3509D289E86D}">
      <dgm:prSet/>
      <dgm:spPr/>
      <dgm:t>
        <a:bodyPr/>
        <a:lstStyle/>
        <a:p>
          <a:endParaRPr lang="en-US"/>
        </a:p>
      </dgm:t>
    </dgm:pt>
    <dgm:pt modelId="{3DB01BEB-4D52-4ED8-A864-39EC87D781E0}" type="sibTrans" cxnId="{ADA59314-1227-4B67-A0F3-3509D289E86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A636D47-B208-4FFC-8EAA-6BCF6743906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WATCH</a:t>
          </a:r>
          <a:endParaRPr lang="en-US"/>
        </a:p>
      </dgm:t>
    </dgm:pt>
    <dgm:pt modelId="{4495DE49-9276-4E41-8B49-318B85239012}" type="parTrans" cxnId="{CBFBE829-CAD2-4FA3-B15B-E53BB71553AF}">
      <dgm:prSet/>
      <dgm:spPr/>
      <dgm:t>
        <a:bodyPr/>
        <a:lstStyle/>
        <a:p>
          <a:endParaRPr lang="en-US"/>
        </a:p>
      </dgm:t>
    </dgm:pt>
    <dgm:pt modelId="{C1875993-488A-476A-892E-A0BBAE912D9C}" type="sibTrans" cxnId="{CBFBE829-CAD2-4FA3-B15B-E53BB71553A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43F893C-49EF-4E3A-BEF7-D518ED49247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LISTEN/FOLLOW</a:t>
          </a:r>
          <a:endParaRPr lang="en-US"/>
        </a:p>
      </dgm:t>
    </dgm:pt>
    <dgm:pt modelId="{ACB16B9E-AF1D-4AD5-9DE1-09BAEA641AFC}" type="parTrans" cxnId="{53F31659-37E0-45C6-BA20-36319E5D59F0}">
      <dgm:prSet/>
      <dgm:spPr/>
      <dgm:t>
        <a:bodyPr/>
        <a:lstStyle/>
        <a:p>
          <a:endParaRPr lang="en-US"/>
        </a:p>
      </dgm:t>
    </dgm:pt>
    <dgm:pt modelId="{39A1977B-B104-4D69-B365-849431DCA3D7}" type="sibTrans" cxnId="{53F31659-37E0-45C6-BA20-36319E5D59F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26C59EA-1317-42A8-BA7F-E27CDF8E552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RESEARCH</a:t>
          </a:r>
          <a:endParaRPr lang="en-US"/>
        </a:p>
      </dgm:t>
    </dgm:pt>
    <dgm:pt modelId="{E76D1D90-0667-4675-A1B4-F87B0079CF9E}" type="parTrans" cxnId="{DCFE7215-C236-4B08-B3A7-1309CA539A25}">
      <dgm:prSet/>
      <dgm:spPr/>
      <dgm:t>
        <a:bodyPr/>
        <a:lstStyle/>
        <a:p>
          <a:endParaRPr lang="en-US"/>
        </a:p>
      </dgm:t>
    </dgm:pt>
    <dgm:pt modelId="{3A63560A-0BA8-43F4-9A43-66A5607C3691}" type="sibTrans" cxnId="{DCFE7215-C236-4B08-B3A7-1309CA539A25}">
      <dgm:prSet/>
      <dgm:spPr/>
      <dgm:t>
        <a:bodyPr/>
        <a:lstStyle/>
        <a:p>
          <a:endParaRPr lang="en-US"/>
        </a:p>
      </dgm:t>
    </dgm:pt>
    <dgm:pt modelId="{8429A37C-CCA4-4790-8138-51076A24AC5E}" type="pres">
      <dgm:prSet presAssocID="{039B236A-BF3E-4527-8CCB-927E745EF891}" presName="root" presStyleCnt="0">
        <dgm:presLayoutVars>
          <dgm:dir/>
          <dgm:resizeHandles val="exact"/>
        </dgm:presLayoutVars>
      </dgm:prSet>
      <dgm:spPr/>
    </dgm:pt>
    <dgm:pt modelId="{D2E32780-FC9E-4D46-A57D-6DAFFEA32D1B}" type="pres">
      <dgm:prSet presAssocID="{039B236A-BF3E-4527-8CCB-927E745EF891}" presName="container" presStyleCnt="0">
        <dgm:presLayoutVars>
          <dgm:dir/>
          <dgm:resizeHandles val="exact"/>
        </dgm:presLayoutVars>
      </dgm:prSet>
      <dgm:spPr/>
    </dgm:pt>
    <dgm:pt modelId="{BB6BAE01-103D-4CBD-AEA7-FDA8076C9189}" type="pres">
      <dgm:prSet presAssocID="{C9844139-C3ED-462A-8901-2809AFDFB995}" presName="compNode" presStyleCnt="0"/>
      <dgm:spPr/>
    </dgm:pt>
    <dgm:pt modelId="{3A607AB9-D64C-4BDF-82EF-1E76247C997D}" type="pres">
      <dgm:prSet presAssocID="{C9844139-C3ED-462A-8901-2809AFDFB995}" presName="iconBgRect" presStyleLbl="bgShp" presStyleIdx="0" presStyleCnt="4"/>
      <dgm:spPr/>
    </dgm:pt>
    <dgm:pt modelId="{92A9A16F-BC6D-48EF-A282-B2572F7F8D0D}" type="pres">
      <dgm:prSet presAssocID="{C9844139-C3ED-462A-8901-2809AFDFB99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C21BE57-EB4A-4C61-8206-83ACD5E0BE42}" type="pres">
      <dgm:prSet presAssocID="{C9844139-C3ED-462A-8901-2809AFDFB995}" presName="spaceRect" presStyleCnt="0"/>
      <dgm:spPr/>
    </dgm:pt>
    <dgm:pt modelId="{701D20C6-F206-4FF1-85C9-2F9BE1483E49}" type="pres">
      <dgm:prSet presAssocID="{C9844139-C3ED-462A-8901-2809AFDFB995}" presName="textRect" presStyleLbl="revTx" presStyleIdx="0" presStyleCnt="4">
        <dgm:presLayoutVars>
          <dgm:chMax val="1"/>
          <dgm:chPref val="1"/>
        </dgm:presLayoutVars>
      </dgm:prSet>
      <dgm:spPr/>
    </dgm:pt>
    <dgm:pt modelId="{C72DD133-87EC-4F41-A1FD-2EE5B160EB82}" type="pres">
      <dgm:prSet presAssocID="{3DB01BEB-4D52-4ED8-A864-39EC87D781E0}" presName="sibTrans" presStyleLbl="sibTrans2D1" presStyleIdx="0" presStyleCnt="0"/>
      <dgm:spPr/>
    </dgm:pt>
    <dgm:pt modelId="{0E7B96CF-B94D-4CA9-BF38-2658810FCE2C}" type="pres">
      <dgm:prSet presAssocID="{FA636D47-B208-4FFC-8EAA-6BCF67439062}" presName="compNode" presStyleCnt="0"/>
      <dgm:spPr/>
    </dgm:pt>
    <dgm:pt modelId="{4C7113E3-A66D-440F-A32F-1D0AD7A7F241}" type="pres">
      <dgm:prSet presAssocID="{FA636D47-B208-4FFC-8EAA-6BCF67439062}" presName="iconBgRect" presStyleLbl="bgShp" presStyleIdx="1" presStyleCnt="4"/>
      <dgm:spPr/>
    </dgm:pt>
    <dgm:pt modelId="{E1E8CBEB-C0E1-464C-9F33-790022D0D7C5}" type="pres">
      <dgm:prSet presAssocID="{FA636D47-B208-4FFC-8EAA-6BCF6743906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levision"/>
        </a:ext>
      </dgm:extLst>
    </dgm:pt>
    <dgm:pt modelId="{A8FD61D4-0DE8-4788-93D4-F86E2A58EF4A}" type="pres">
      <dgm:prSet presAssocID="{FA636D47-B208-4FFC-8EAA-6BCF67439062}" presName="spaceRect" presStyleCnt="0"/>
      <dgm:spPr/>
    </dgm:pt>
    <dgm:pt modelId="{2F304F2E-3274-4CEB-B2EE-FBCFA5CB97E3}" type="pres">
      <dgm:prSet presAssocID="{FA636D47-B208-4FFC-8EAA-6BCF67439062}" presName="textRect" presStyleLbl="revTx" presStyleIdx="1" presStyleCnt="4">
        <dgm:presLayoutVars>
          <dgm:chMax val="1"/>
          <dgm:chPref val="1"/>
        </dgm:presLayoutVars>
      </dgm:prSet>
      <dgm:spPr/>
    </dgm:pt>
    <dgm:pt modelId="{D8805606-099A-4F23-A68F-B133ADABA2BA}" type="pres">
      <dgm:prSet presAssocID="{C1875993-488A-476A-892E-A0BBAE912D9C}" presName="sibTrans" presStyleLbl="sibTrans2D1" presStyleIdx="0" presStyleCnt="0"/>
      <dgm:spPr/>
    </dgm:pt>
    <dgm:pt modelId="{5D3B83E2-446F-4747-9926-1ECEE7EF9697}" type="pres">
      <dgm:prSet presAssocID="{B43F893C-49EF-4E3A-BEF7-D518ED492470}" presName="compNode" presStyleCnt="0"/>
      <dgm:spPr/>
    </dgm:pt>
    <dgm:pt modelId="{96F727EC-C7A1-458B-B670-468FC873DE8E}" type="pres">
      <dgm:prSet presAssocID="{B43F893C-49EF-4E3A-BEF7-D518ED492470}" presName="iconBgRect" presStyleLbl="bgShp" presStyleIdx="2" presStyleCnt="4"/>
      <dgm:spPr/>
    </dgm:pt>
    <dgm:pt modelId="{FDA075AC-C925-4D9B-AF18-FE7BC082B535}" type="pres">
      <dgm:prSet presAssocID="{B43F893C-49EF-4E3A-BEF7-D518ED49247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F5A214A0-1997-4163-95EE-FD352AA44ABA}" type="pres">
      <dgm:prSet presAssocID="{B43F893C-49EF-4E3A-BEF7-D518ED492470}" presName="spaceRect" presStyleCnt="0"/>
      <dgm:spPr/>
    </dgm:pt>
    <dgm:pt modelId="{732C94C3-843A-488C-A8BE-6ECD56C6B1C8}" type="pres">
      <dgm:prSet presAssocID="{B43F893C-49EF-4E3A-BEF7-D518ED492470}" presName="textRect" presStyleLbl="revTx" presStyleIdx="2" presStyleCnt="4">
        <dgm:presLayoutVars>
          <dgm:chMax val="1"/>
          <dgm:chPref val="1"/>
        </dgm:presLayoutVars>
      </dgm:prSet>
      <dgm:spPr/>
    </dgm:pt>
    <dgm:pt modelId="{DAC55794-AAD1-4F5F-B59F-69DD41301C71}" type="pres">
      <dgm:prSet presAssocID="{39A1977B-B104-4D69-B365-849431DCA3D7}" presName="sibTrans" presStyleLbl="sibTrans2D1" presStyleIdx="0" presStyleCnt="0"/>
      <dgm:spPr/>
    </dgm:pt>
    <dgm:pt modelId="{C29C4E6F-D275-43EB-B3D1-7CDF35BF8C1C}" type="pres">
      <dgm:prSet presAssocID="{A26C59EA-1317-42A8-BA7F-E27CDF8E552B}" presName="compNode" presStyleCnt="0"/>
      <dgm:spPr/>
    </dgm:pt>
    <dgm:pt modelId="{F3B859A6-4E22-49E4-B350-B7EF96058742}" type="pres">
      <dgm:prSet presAssocID="{A26C59EA-1317-42A8-BA7F-E27CDF8E552B}" presName="iconBgRect" presStyleLbl="bgShp" presStyleIdx="3" presStyleCnt="4"/>
      <dgm:spPr/>
    </dgm:pt>
    <dgm:pt modelId="{B09A2476-F190-4677-8FE8-3A78F3EDB486}" type="pres">
      <dgm:prSet presAssocID="{A26C59EA-1317-42A8-BA7F-E27CDF8E552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search"/>
        </a:ext>
      </dgm:extLst>
    </dgm:pt>
    <dgm:pt modelId="{2DD1D406-B953-4827-9C5F-A136A4E5ED70}" type="pres">
      <dgm:prSet presAssocID="{A26C59EA-1317-42A8-BA7F-E27CDF8E552B}" presName="spaceRect" presStyleCnt="0"/>
      <dgm:spPr/>
    </dgm:pt>
    <dgm:pt modelId="{41F89BC0-89CC-468D-A680-92C5B55246A9}" type="pres">
      <dgm:prSet presAssocID="{A26C59EA-1317-42A8-BA7F-E27CDF8E552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DA59314-1227-4B67-A0F3-3509D289E86D}" srcId="{039B236A-BF3E-4527-8CCB-927E745EF891}" destId="{C9844139-C3ED-462A-8901-2809AFDFB995}" srcOrd="0" destOrd="0" parTransId="{63F89152-102D-40CA-9BD9-50A9013049E2}" sibTransId="{3DB01BEB-4D52-4ED8-A864-39EC87D781E0}"/>
    <dgm:cxn modelId="{DCFE7215-C236-4B08-B3A7-1309CA539A25}" srcId="{039B236A-BF3E-4527-8CCB-927E745EF891}" destId="{A26C59EA-1317-42A8-BA7F-E27CDF8E552B}" srcOrd="3" destOrd="0" parTransId="{E76D1D90-0667-4675-A1B4-F87B0079CF9E}" sibTransId="{3A63560A-0BA8-43F4-9A43-66A5607C3691}"/>
    <dgm:cxn modelId="{7AFC5B16-BB50-45F5-B79B-DA1722C4FAB6}" type="presOf" srcId="{039B236A-BF3E-4527-8CCB-927E745EF891}" destId="{8429A37C-CCA4-4790-8138-51076A24AC5E}" srcOrd="0" destOrd="0" presId="urn:microsoft.com/office/officeart/2018/2/layout/IconCircleList"/>
    <dgm:cxn modelId="{E6C3DE22-2E16-44CE-B3A4-0BB5F31E3786}" type="presOf" srcId="{C9844139-C3ED-462A-8901-2809AFDFB995}" destId="{701D20C6-F206-4FF1-85C9-2F9BE1483E49}" srcOrd="0" destOrd="0" presId="urn:microsoft.com/office/officeart/2018/2/layout/IconCircleList"/>
    <dgm:cxn modelId="{D0591223-66C5-43F9-B42F-397BBEDA6D2F}" type="presOf" srcId="{A26C59EA-1317-42A8-BA7F-E27CDF8E552B}" destId="{41F89BC0-89CC-468D-A680-92C5B55246A9}" srcOrd="0" destOrd="0" presId="urn:microsoft.com/office/officeart/2018/2/layout/IconCircleList"/>
    <dgm:cxn modelId="{CBFBE829-CAD2-4FA3-B15B-E53BB71553AF}" srcId="{039B236A-BF3E-4527-8CCB-927E745EF891}" destId="{FA636D47-B208-4FFC-8EAA-6BCF67439062}" srcOrd="1" destOrd="0" parTransId="{4495DE49-9276-4E41-8B49-318B85239012}" sibTransId="{C1875993-488A-476A-892E-A0BBAE912D9C}"/>
    <dgm:cxn modelId="{C81D4532-6ED4-4C64-BCC9-E9E01BBC04C7}" type="presOf" srcId="{39A1977B-B104-4D69-B365-849431DCA3D7}" destId="{DAC55794-AAD1-4F5F-B59F-69DD41301C71}" srcOrd="0" destOrd="0" presId="urn:microsoft.com/office/officeart/2018/2/layout/IconCircleList"/>
    <dgm:cxn modelId="{4FE5FA40-6E60-4596-BB25-253B9D0D9D54}" type="presOf" srcId="{FA636D47-B208-4FFC-8EAA-6BCF67439062}" destId="{2F304F2E-3274-4CEB-B2EE-FBCFA5CB97E3}" srcOrd="0" destOrd="0" presId="urn:microsoft.com/office/officeart/2018/2/layout/IconCircleList"/>
    <dgm:cxn modelId="{53F31659-37E0-45C6-BA20-36319E5D59F0}" srcId="{039B236A-BF3E-4527-8CCB-927E745EF891}" destId="{B43F893C-49EF-4E3A-BEF7-D518ED492470}" srcOrd="2" destOrd="0" parTransId="{ACB16B9E-AF1D-4AD5-9DE1-09BAEA641AFC}" sibTransId="{39A1977B-B104-4D69-B365-849431DCA3D7}"/>
    <dgm:cxn modelId="{689581C2-2431-480E-B1BB-1110C664DD51}" type="presOf" srcId="{3DB01BEB-4D52-4ED8-A864-39EC87D781E0}" destId="{C72DD133-87EC-4F41-A1FD-2EE5B160EB82}" srcOrd="0" destOrd="0" presId="urn:microsoft.com/office/officeart/2018/2/layout/IconCircleList"/>
    <dgm:cxn modelId="{4697A9CD-2DEB-4335-A995-D82FB6303FA1}" type="presOf" srcId="{C1875993-488A-476A-892E-A0BBAE912D9C}" destId="{D8805606-099A-4F23-A68F-B133ADABA2BA}" srcOrd="0" destOrd="0" presId="urn:microsoft.com/office/officeart/2018/2/layout/IconCircleList"/>
    <dgm:cxn modelId="{5016EAF3-39C7-4F51-BA40-375D71E76C83}" type="presOf" srcId="{B43F893C-49EF-4E3A-BEF7-D518ED492470}" destId="{732C94C3-843A-488C-A8BE-6ECD56C6B1C8}" srcOrd="0" destOrd="0" presId="urn:microsoft.com/office/officeart/2018/2/layout/IconCircleList"/>
    <dgm:cxn modelId="{F365AD01-A50F-4B38-97DA-4AEA627056C6}" type="presParOf" srcId="{8429A37C-CCA4-4790-8138-51076A24AC5E}" destId="{D2E32780-FC9E-4D46-A57D-6DAFFEA32D1B}" srcOrd="0" destOrd="0" presId="urn:microsoft.com/office/officeart/2018/2/layout/IconCircleList"/>
    <dgm:cxn modelId="{70A9BC39-9C0B-488E-8DD7-373B09CD326B}" type="presParOf" srcId="{D2E32780-FC9E-4D46-A57D-6DAFFEA32D1B}" destId="{BB6BAE01-103D-4CBD-AEA7-FDA8076C9189}" srcOrd="0" destOrd="0" presId="urn:microsoft.com/office/officeart/2018/2/layout/IconCircleList"/>
    <dgm:cxn modelId="{351F5445-A44B-4E79-A958-9FA40233A1ED}" type="presParOf" srcId="{BB6BAE01-103D-4CBD-AEA7-FDA8076C9189}" destId="{3A607AB9-D64C-4BDF-82EF-1E76247C997D}" srcOrd="0" destOrd="0" presId="urn:microsoft.com/office/officeart/2018/2/layout/IconCircleList"/>
    <dgm:cxn modelId="{EB29B60F-6D37-4618-9D6A-FEB73B541F6D}" type="presParOf" srcId="{BB6BAE01-103D-4CBD-AEA7-FDA8076C9189}" destId="{92A9A16F-BC6D-48EF-A282-B2572F7F8D0D}" srcOrd="1" destOrd="0" presId="urn:microsoft.com/office/officeart/2018/2/layout/IconCircleList"/>
    <dgm:cxn modelId="{E9AF293E-EE21-4353-AE51-6A29C1F6F03C}" type="presParOf" srcId="{BB6BAE01-103D-4CBD-AEA7-FDA8076C9189}" destId="{4C21BE57-EB4A-4C61-8206-83ACD5E0BE42}" srcOrd="2" destOrd="0" presId="urn:microsoft.com/office/officeart/2018/2/layout/IconCircleList"/>
    <dgm:cxn modelId="{2FA97859-25FD-4EE0-BD7F-D3B16344F2F1}" type="presParOf" srcId="{BB6BAE01-103D-4CBD-AEA7-FDA8076C9189}" destId="{701D20C6-F206-4FF1-85C9-2F9BE1483E49}" srcOrd="3" destOrd="0" presId="urn:microsoft.com/office/officeart/2018/2/layout/IconCircleList"/>
    <dgm:cxn modelId="{EC0A5626-555A-4A48-9ADB-15D936ED026E}" type="presParOf" srcId="{D2E32780-FC9E-4D46-A57D-6DAFFEA32D1B}" destId="{C72DD133-87EC-4F41-A1FD-2EE5B160EB82}" srcOrd="1" destOrd="0" presId="urn:microsoft.com/office/officeart/2018/2/layout/IconCircleList"/>
    <dgm:cxn modelId="{E0A95AD7-4C83-493F-9B0D-4BB0D7107A2E}" type="presParOf" srcId="{D2E32780-FC9E-4D46-A57D-6DAFFEA32D1B}" destId="{0E7B96CF-B94D-4CA9-BF38-2658810FCE2C}" srcOrd="2" destOrd="0" presId="urn:microsoft.com/office/officeart/2018/2/layout/IconCircleList"/>
    <dgm:cxn modelId="{AE6FAEDD-E1DE-442D-A7EB-03A89F8238A2}" type="presParOf" srcId="{0E7B96CF-B94D-4CA9-BF38-2658810FCE2C}" destId="{4C7113E3-A66D-440F-A32F-1D0AD7A7F241}" srcOrd="0" destOrd="0" presId="urn:microsoft.com/office/officeart/2018/2/layout/IconCircleList"/>
    <dgm:cxn modelId="{0CD55D45-A555-4A5D-916F-9ED9626711A2}" type="presParOf" srcId="{0E7B96CF-B94D-4CA9-BF38-2658810FCE2C}" destId="{E1E8CBEB-C0E1-464C-9F33-790022D0D7C5}" srcOrd="1" destOrd="0" presId="urn:microsoft.com/office/officeart/2018/2/layout/IconCircleList"/>
    <dgm:cxn modelId="{277AA1AB-54D4-4D68-9DDC-56281C48D20C}" type="presParOf" srcId="{0E7B96CF-B94D-4CA9-BF38-2658810FCE2C}" destId="{A8FD61D4-0DE8-4788-93D4-F86E2A58EF4A}" srcOrd="2" destOrd="0" presId="urn:microsoft.com/office/officeart/2018/2/layout/IconCircleList"/>
    <dgm:cxn modelId="{B5555871-5069-41F1-90E7-C4A0EB5EC9B1}" type="presParOf" srcId="{0E7B96CF-B94D-4CA9-BF38-2658810FCE2C}" destId="{2F304F2E-3274-4CEB-B2EE-FBCFA5CB97E3}" srcOrd="3" destOrd="0" presId="urn:microsoft.com/office/officeart/2018/2/layout/IconCircleList"/>
    <dgm:cxn modelId="{62317BE7-603A-48AC-B244-764493814CA1}" type="presParOf" srcId="{D2E32780-FC9E-4D46-A57D-6DAFFEA32D1B}" destId="{D8805606-099A-4F23-A68F-B133ADABA2BA}" srcOrd="3" destOrd="0" presId="urn:microsoft.com/office/officeart/2018/2/layout/IconCircleList"/>
    <dgm:cxn modelId="{FADFC415-0DC0-4094-BAA3-1AFBDC99B4D9}" type="presParOf" srcId="{D2E32780-FC9E-4D46-A57D-6DAFFEA32D1B}" destId="{5D3B83E2-446F-4747-9926-1ECEE7EF9697}" srcOrd="4" destOrd="0" presId="urn:microsoft.com/office/officeart/2018/2/layout/IconCircleList"/>
    <dgm:cxn modelId="{222E1CD6-9551-43F7-A736-2B9B6D4513A6}" type="presParOf" srcId="{5D3B83E2-446F-4747-9926-1ECEE7EF9697}" destId="{96F727EC-C7A1-458B-B670-468FC873DE8E}" srcOrd="0" destOrd="0" presId="urn:microsoft.com/office/officeart/2018/2/layout/IconCircleList"/>
    <dgm:cxn modelId="{5A09AB83-BBCE-4EED-8B46-FCAE4003DFA3}" type="presParOf" srcId="{5D3B83E2-446F-4747-9926-1ECEE7EF9697}" destId="{FDA075AC-C925-4D9B-AF18-FE7BC082B535}" srcOrd="1" destOrd="0" presId="urn:microsoft.com/office/officeart/2018/2/layout/IconCircleList"/>
    <dgm:cxn modelId="{2FB8CD61-3C04-48DD-B9D5-B7CD59344E35}" type="presParOf" srcId="{5D3B83E2-446F-4747-9926-1ECEE7EF9697}" destId="{F5A214A0-1997-4163-95EE-FD352AA44ABA}" srcOrd="2" destOrd="0" presId="urn:microsoft.com/office/officeart/2018/2/layout/IconCircleList"/>
    <dgm:cxn modelId="{3C892E33-EDE8-472E-A4DA-ED3D72B6F5C0}" type="presParOf" srcId="{5D3B83E2-446F-4747-9926-1ECEE7EF9697}" destId="{732C94C3-843A-488C-A8BE-6ECD56C6B1C8}" srcOrd="3" destOrd="0" presId="urn:microsoft.com/office/officeart/2018/2/layout/IconCircleList"/>
    <dgm:cxn modelId="{D7BCD334-313F-4124-80CC-56BB9BB88909}" type="presParOf" srcId="{D2E32780-FC9E-4D46-A57D-6DAFFEA32D1B}" destId="{DAC55794-AAD1-4F5F-B59F-69DD41301C71}" srcOrd="5" destOrd="0" presId="urn:microsoft.com/office/officeart/2018/2/layout/IconCircleList"/>
    <dgm:cxn modelId="{27FB6729-C2DF-46C2-A0F5-56838133B4BE}" type="presParOf" srcId="{D2E32780-FC9E-4D46-A57D-6DAFFEA32D1B}" destId="{C29C4E6F-D275-43EB-B3D1-7CDF35BF8C1C}" srcOrd="6" destOrd="0" presId="urn:microsoft.com/office/officeart/2018/2/layout/IconCircleList"/>
    <dgm:cxn modelId="{0EC3E42F-455F-4E07-B4C8-B5F0A2F71633}" type="presParOf" srcId="{C29C4E6F-D275-43EB-B3D1-7CDF35BF8C1C}" destId="{F3B859A6-4E22-49E4-B350-B7EF96058742}" srcOrd="0" destOrd="0" presId="urn:microsoft.com/office/officeart/2018/2/layout/IconCircleList"/>
    <dgm:cxn modelId="{AEEEE63E-6BB4-4D33-8C50-56B1849AF474}" type="presParOf" srcId="{C29C4E6F-D275-43EB-B3D1-7CDF35BF8C1C}" destId="{B09A2476-F190-4677-8FE8-3A78F3EDB486}" srcOrd="1" destOrd="0" presId="urn:microsoft.com/office/officeart/2018/2/layout/IconCircleList"/>
    <dgm:cxn modelId="{75CD98E8-8A96-410C-A769-77463F682493}" type="presParOf" srcId="{C29C4E6F-D275-43EB-B3D1-7CDF35BF8C1C}" destId="{2DD1D406-B953-4827-9C5F-A136A4E5ED70}" srcOrd="2" destOrd="0" presId="urn:microsoft.com/office/officeart/2018/2/layout/IconCircleList"/>
    <dgm:cxn modelId="{F2D57E2B-8930-47BE-851C-703DB2C776B2}" type="presParOf" srcId="{C29C4E6F-D275-43EB-B3D1-7CDF35BF8C1C}" destId="{41F89BC0-89CC-468D-A680-92C5B55246A9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607AB9-D64C-4BDF-82EF-1E76247C997D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A9A16F-BC6D-48EF-A282-B2572F7F8D0D}">
      <dsp:nvSpPr>
        <dsp:cNvPr id="0" name=""/>
        <dsp:cNvSpPr/>
      </dsp:nvSpPr>
      <dsp:spPr>
        <a:xfrm>
          <a:off x="492877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1D20C6-F206-4FF1-85C9-2F9BE1483E49}">
      <dsp:nvSpPr>
        <dsp:cNvPr id="0" name=""/>
        <dsp:cNvSpPr/>
      </dsp:nvSpPr>
      <dsp:spPr>
        <a:xfrm>
          <a:off x="1834517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READ </a:t>
          </a:r>
          <a:endParaRPr lang="en-US" sz="2400" kern="1200"/>
        </a:p>
      </dsp:txBody>
      <dsp:txXfrm>
        <a:off x="1834517" y="469890"/>
        <a:ext cx="3148942" cy="1335915"/>
      </dsp:txXfrm>
    </dsp:sp>
    <dsp:sp modelId="{4C7113E3-A66D-440F-A32F-1D0AD7A7F241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E8CBEB-C0E1-464C-9F33-790022D0D7C5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304F2E-3274-4CEB-B2EE-FBCFA5CB97E3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WATCH</a:t>
          </a:r>
          <a:endParaRPr lang="en-US" sz="2400" kern="1200"/>
        </a:p>
      </dsp:txBody>
      <dsp:txXfrm>
        <a:off x="7154322" y="469890"/>
        <a:ext cx="3148942" cy="1335915"/>
      </dsp:txXfrm>
    </dsp:sp>
    <dsp:sp modelId="{96F727EC-C7A1-458B-B670-468FC873DE8E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A075AC-C925-4D9B-AF18-FE7BC082B535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C94C3-843A-488C-A8BE-6ECD56C6B1C8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LISTEN/FOLLOW</a:t>
          </a:r>
          <a:endParaRPr lang="en-US" sz="2400" kern="1200"/>
        </a:p>
      </dsp:txBody>
      <dsp:txXfrm>
        <a:off x="1834517" y="2545532"/>
        <a:ext cx="3148942" cy="1335915"/>
      </dsp:txXfrm>
    </dsp:sp>
    <dsp:sp modelId="{F3B859A6-4E22-49E4-B350-B7EF96058742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9A2476-F190-4677-8FE8-3A78F3EDB486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F89BC0-89CC-468D-A680-92C5B55246A9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RESEARCH</a:t>
          </a:r>
          <a:endParaRPr lang="en-US" sz="2400" kern="1200"/>
        </a:p>
      </dsp:txBody>
      <dsp:txXfrm>
        <a:off x="7154322" y="2545532"/>
        <a:ext cx="3148942" cy="1335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486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066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96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873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4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98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392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903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398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226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54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76831-5677-45C8-BFCC-D966A650B306}" type="datetimeFigureOut">
              <a:rPr lang="en-GB" smtClean="0"/>
              <a:t>10/07/2022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8A1C9-CED3-437F-B2BD-477EBF9AE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246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bbc.co.uk/programmes/articles/4RNfHvd2sxNlHDFFqzTGVKc/the-big-jubilee-read-2012-202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blog.feedspot.com/british_literature_podcasts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232" y="5200879"/>
            <a:ext cx="8082447" cy="802111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Introduction to A Level English Literature</a:t>
            </a:r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26882C51-76F9-4F99-997D-31FA6242A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126" y="629042"/>
            <a:ext cx="1217216" cy="8595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The Handmaid's Tale: the book that inspired the hit TV series and BBC  Between the Covers Big Jubilee Read: Amazon.co.uk: Atwood, Margaret:  8601404194931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3965" y="692331"/>
            <a:ext cx="478255" cy="73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ight Triangle 1042">
            <a:extLst>
              <a:ext uri="{FF2B5EF4-FFF2-40B4-BE49-F238E27FC236}">
                <a16:creationId xmlns:a16="http://schemas.microsoft.com/office/drawing/2014/main" id="{61FFFC16-86E2-4B9A-BC6D-213DC26547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43683" y="635538"/>
            <a:ext cx="680408" cy="849747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5" name="Freeform: Shape 1044">
            <a:extLst>
              <a:ext uri="{FF2B5EF4-FFF2-40B4-BE49-F238E27FC236}">
                <a16:creationId xmlns:a16="http://schemas.microsoft.com/office/drawing/2014/main" id="{DD3524E0-C87C-4F38-9FC7-E969C15A7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14143" y="991883"/>
            <a:ext cx="1371600" cy="2356777"/>
          </a:xfrm>
          <a:custGeom>
            <a:avLst/>
            <a:gdLst>
              <a:gd name="connsiteX0" fmla="*/ 0 w 1371600"/>
              <a:gd name="connsiteY0" fmla="*/ 0 h 2356777"/>
              <a:gd name="connsiteX1" fmla="*/ 0 w 1371600"/>
              <a:gd name="connsiteY1" fmla="*/ 1216152 h 2356777"/>
              <a:gd name="connsiteX2" fmla="*/ 4495 w 1371600"/>
              <a:gd name="connsiteY2" fmla="*/ 1216152 h 2356777"/>
              <a:gd name="connsiteX3" fmla="*/ 4495 w 1371600"/>
              <a:gd name="connsiteY3" fmla="*/ 2356777 h 2356777"/>
              <a:gd name="connsiteX4" fmla="*/ 1367105 w 1371600"/>
              <a:gd name="connsiteY4" fmla="*/ 2356777 h 2356777"/>
              <a:gd name="connsiteX5" fmla="*/ 1367105 w 1371600"/>
              <a:gd name="connsiteY5" fmla="*/ 1216152 h 2356777"/>
              <a:gd name="connsiteX6" fmla="*/ 1371600 w 1371600"/>
              <a:gd name="connsiteY6" fmla="*/ 1216152 h 2356777"/>
              <a:gd name="connsiteX7" fmla="*/ 1367105 w 1371600"/>
              <a:gd name="connsiteY7" fmla="*/ 1212166 h 2356777"/>
              <a:gd name="connsiteX8" fmla="*/ 1367105 w 1371600"/>
              <a:gd name="connsiteY8" fmla="*/ 1210176 h 2356777"/>
              <a:gd name="connsiteX9" fmla="*/ 1364860 w 1371600"/>
              <a:gd name="connsiteY9" fmla="*/ 1210176 h 2356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71600" h="2356777">
                <a:moveTo>
                  <a:pt x="0" y="0"/>
                </a:moveTo>
                <a:lnTo>
                  <a:pt x="0" y="1216152"/>
                </a:lnTo>
                <a:lnTo>
                  <a:pt x="4495" y="1216152"/>
                </a:lnTo>
                <a:lnTo>
                  <a:pt x="4495" y="2356777"/>
                </a:lnTo>
                <a:lnTo>
                  <a:pt x="1367105" y="2356777"/>
                </a:lnTo>
                <a:lnTo>
                  <a:pt x="1367105" y="1216152"/>
                </a:lnTo>
                <a:lnTo>
                  <a:pt x="1371600" y="1216152"/>
                </a:lnTo>
                <a:lnTo>
                  <a:pt x="1367105" y="1212166"/>
                </a:lnTo>
                <a:lnTo>
                  <a:pt x="1367105" y="1210176"/>
                </a:lnTo>
                <a:lnTo>
                  <a:pt x="1364860" y="1210176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ight Triangle 1046">
            <a:extLst>
              <a:ext uri="{FF2B5EF4-FFF2-40B4-BE49-F238E27FC236}">
                <a16:creationId xmlns:a16="http://schemas.microsoft.com/office/drawing/2014/main" id="{F1ED1DF4-DDDE-4464-8ABC-ED1F633CC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5916" y="1477941"/>
            <a:ext cx="1092260" cy="1371600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9" name="Rectangle 1048">
            <a:extLst>
              <a:ext uri="{FF2B5EF4-FFF2-40B4-BE49-F238E27FC236}">
                <a16:creationId xmlns:a16="http://schemas.microsoft.com/office/drawing/2014/main" id="{E7E01BF7-4F45-4B6D-82BF-5A5DB30A6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541" y="2856071"/>
            <a:ext cx="2340073" cy="19110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1" name="Right Triangle 1050">
            <a:extLst>
              <a:ext uri="{FF2B5EF4-FFF2-40B4-BE49-F238E27FC236}">
                <a16:creationId xmlns:a16="http://schemas.microsoft.com/office/drawing/2014/main" id="{F2FC5C7B-261A-4268-BA85-C29488A8B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810520" y="2798992"/>
            <a:ext cx="1911096" cy="1980472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3" name="Rectangle 1052">
            <a:extLst>
              <a:ext uri="{FF2B5EF4-FFF2-40B4-BE49-F238E27FC236}">
                <a16:creationId xmlns:a16="http://schemas.microsoft.com/office/drawing/2014/main" id="{5CB4E315-91F2-4710-B866-B119037ED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5769" y="673132"/>
            <a:ext cx="1980472" cy="21646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Othello: Amazon.co.uk: Shakespeare, William: 9789380816302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80795" y="838606"/>
            <a:ext cx="1190419" cy="184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5" name="Right Triangle 1054">
            <a:extLst>
              <a:ext uri="{FF2B5EF4-FFF2-40B4-BE49-F238E27FC236}">
                <a16:creationId xmlns:a16="http://schemas.microsoft.com/office/drawing/2014/main" id="{569BABC0-B0CC-4E7B-838A-F6E644779E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8642224" y="795153"/>
            <a:ext cx="1399032" cy="115062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0" name="Picture 6" descr="A Streetcar Named Desire: (Penguin Modern Classics) by Tennessee Williams |  WHSmit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600000">
            <a:off x="1318469" y="3037579"/>
            <a:ext cx="1013995" cy="155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7" name="Rectangle 1056">
            <a:extLst>
              <a:ext uri="{FF2B5EF4-FFF2-40B4-BE49-F238E27FC236}">
                <a16:creationId xmlns:a16="http://schemas.microsoft.com/office/drawing/2014/main" id="{DCBE1B01-A27C-45C2-ADA4-AA13C3AC1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1516" y="2850674"/>
            <a:ext cx="2716145" cy="190195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9" name="Right Triangle 1058">
            <a:extLst>
              <a:ext uri="{FF2B5EF4-FFF2-40B4-BE49-F238E27FC236}">
                <a16:creationId xmlns:a16="http://schemas.microsoft.com/office/drawing/2014/main" id="{BE7E1DAA-43FB-4446-A354-9283DE668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564669" y="3250084"/>
            <a:ext cx="1911096" cy="1100751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1" name="Rectangle 1060">
            <a:extLst>
              <a:ext uri="{FF2B5EF4-FFF2-40B4-BE49-F238E27FC236}">
                <a16:creationId xmlns:a16="http://schemas.microsoft.com/office/drawing/2014/main" id="{F6FE5468-759E-4E83-828A-5587C7F58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2111" y="1485831"/>
            <a:ext cx="2537199" cy="1371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6" name="Picture 12" descr="OBY OBYERODHYAMBO - Poetry Is Dying and Poets Are an Endangered Species |  The Elephan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5" t="26477" r="10706" b="4878"/>
          <a:stretch/>
        </p:blipFill>
        <p:spPr bwMode="auto">
          <a:xfrm>
            <a:off x="2644441" y="1639389"/>
            <a:ext cx="2137572" cy="104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Great Gatsby (LARGE PRINT) | Book by F. Scott Fitzgerald | Official  Publisher Page | Simon &amp; Schuste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1126" y="3009630"/>
            <a:ext cx="1265571" cy="158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3" name="Rectangle 1062">
            <a:extLst>
              <a:ext uri="{FF2B5EF4-FFF2-40B4-BE49-F238E27FC236}">
                <a16:creationId xmlns:a16="http://schemas.microsoft.com/office/drawing/2014/main" id="{99FE99BC-5F7D-47C3-AA1E-16D7DBDBD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6605" y="2069831"/>
            <a:ext cx="2789854" cy="263688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4" name="Picture 10" descr="Feminine Gospels: Amazon.co.uk: Duffy, Carol Ann: 9781509852918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07799" y="2265082"/>
            <a:ext cx="1487466" cy="228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5" name="Right Triangle 1064">
            <a:extLst>
              <a:ext uri="{FF2B5EF4-FFF2-40B4-BE49-F238E27FC236}">
                <a16:creationId xmlns:a16="http://schemas.microsoft.com/office/drawing/2014/main" id="{27400BAF-FCE6-4296-8A0E-9B595ADC0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432800" y="4724529"/>
            <a:ext cx="325600" cy="406635"/>
          </a:xfrm>
          <a:prstGeom prst="rtTriangle">
            <a:avLst/>
          </a:prstGeom>
          <a:solidFill>
            <a:srgbClr val="D0A2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04200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GB" sz="3100">
                <a:solidFill>
                  <a:srgbClr val="FFFFFF"/>
                </a:solidFill>
              </a:rPr>
              <a:t>What can I do over the summer to help prepare me for the course?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896AE2-3968-B309-E1A6-F2FC9D343E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047543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4640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can I do to prepare? </a:t>
            </a:r>
            <a:b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1.  READ!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226126" y="299034"/>
            <a:ext cx="5883587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1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Classics </a:t>
            </a:r>
            <a:endParaRPr lang="en-GB" altLang="en-US" sz="2400" b="1" i="1" dirty="0">
              <a:solidFill>
                <a:srgbClr val="181818"/>
              </a:solidFill>
              <a:latin typeface="Calibri" panose="020F0502020204030204" pitchFamily="34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sng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Suggested </a:t>
            </a:r>
            <a:r>
              <a:rPr kumimoji="0" lang="en-GB" altLang="en-US" sz="2400" b="1" i="0" u="sng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‘</a:t>
            </a:r>
            <a:r>
              <a:rPr kumimoji="0" lang="en-GB" altLang="en-US" sz="2400" b="1" i="0" u="sng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pre-reading</a:t>
            </a:r>
            <a:r>
              <a:rPr kumimoji="0" lang="en-GB" altLang="en-US" sz="2400" b="1" i="0" u="sng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’</a:t>
            </a:r>
            <a:r>
              <a:rPr kumimoji="0" lang="en-GB" altLang="en-US" sz="2400" b="1" i="0" u="sng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list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GB" altLang="en-US" sz="1600" b="1" i="0" u="sng" strike="noStrike" cap="none" normalizeH="0" baseline="0" dirty="0">
              <a:ln>
                <a:noFill/>
              </a:ln>
              <a:solidFill>
                <a:srgbClr val="181818"/>
              </a:solidFill>
              <a:effectLst/>
              <a:latin typeface="Trebuchet MS" panose="020B0603020202020204" pitchFamily="34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sng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TASK: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Choose </a:t>
            </a:r>
            <a:r>
              <a:rPr kumimoji="0" lang="en-GB" altLang="en-US" b="1" i="0" u="sng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three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books to read before starting Year 12. </a:t>
            </a:r>
            <a:r>
              <a:rPr lang="en-GB" altLang="en-US" dirty="0">
                <a:solidFill>
                  <a:srgbClr val="181818"/>
                </a:solidFill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Ideally,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one 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dystopian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novel, one 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19</a:t>
            </a:r>
            <a:r>
              <a:rPr kumimoji="0" lang="en-GB" altLang="en-US" b="1" i="0" u="none" strike="noStrike" cap="none" normalizeH="0" baseline="3000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th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century 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novel and one 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Gothic 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novel 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–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all of which will help prepare you for the A-Level Literature course. Reading some literature from American authors would be a good idea, too.</a:t>
            </a: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There are also, of course, other books that do not fall into any of the three categories above but that you may also wish to read for added enjoyment.</a:t>
            </a: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lang="en-GB" altLang="en-US" dirty="0">
              <a:solidFill>
                <a:srgbClr val="181818"/>
              </a:solidFill>
              <a:latin typeface="Trebuchet MS" panose="020B0603020202020204" pitchFamily="34" charset="0"/>
              <a:cs typeface="Helvetica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cs typeface="Helvetica" panose="020B0604020202020204" pitchFamily="34" charset="0"/>
              </a:rPr>
              <a:t>Also,</a:t>
            </a:r>
            <a:r>
              <a:rPr kumimoji="0" lang="en-GB" altLang="en-US" b="0" i="0" u="none" strike="noStrike" cap="none" normalizeH="0" dirty="0">
                <a:ln>
                  <a:noFill/>
                </a:ln>
                <a:solidFill>
                  <a:srgbClr val="181818"/>
                </a:solidFill>
                <a:effectLst/>
                <a:latin typeface="Trebuchet MS" panose="020B0603020202020204" pitchFamily="34" charset="0"/>
                <a:cs typeface="Helvetica" panose="020B0604020202020204" pitchFamily="34" charset="0"/>
              </a:rPr>
              <a:t> consider reading literature by authors who are NOT white and male!  </a:t>
            </a:r>
            <a:endParaRPr lang="en-US" kern="1200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linkClick r:id="rId2"/>
              </a:rPr>
              <a:t>The Big Jubilee Commonwealt</a:t>
            </a:r>
            <a:r>
              <a:rPr lang="en-GB" altLang="en-US" dirty="0">
                <a:hlinkClick r:id="rId2"/>
              </a:rPr>
              <a:t>h Read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Graphic 4" descr="Books with solid fill">
            <a:extLst>
              <a:ext uri="{FF2B5EF4-FFF2-40B4-BE49-F238E27FC236}">
                <a16:creationId xmlns:a16="http://schemas.microsoft.com/office/drawing/2014/main" id="{8C8598DC-13A7-2320-1F60-AD26594EA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16559" y="1094830"/>
            <a:ext cx="1167791" cy="116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50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835F0F4-7ACA-F271-B9DD-252D518F41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686730"/>
              </p:ext>
            </p:extLst>
          </p:nvPr>
        </p:nvGraphicFramePr>
        <p:xfrm>
          <a:off x="536943" y="196702"/>
          <a:ext cx="7022806" cy="6225376"/>
        </p:xfrm>
        <a:graphic>
          <a:graphicData uri="http://schemas.openxmlformats.org/drawingml/2006/table">
            <a:tbl>
              <a:tblPr firstRow="1" firstCol="1" bandRow="1"/>
              <a:tblGrid>
                <a:gridCol w="4736560">
                  <a:extLst>
                    <a:ext uri="{9D8B030D-6E8A-4147-A177-3AD203B41FA5}">
                      <a16:colId xmlns:a16="http://schemas.microsoft.com/office/drawing/2014/main" val="3155403536"/>
                    </a:ext>
                  </a:extLst>
                </a:gridCol>
                <a:gridCol w="1079249">
                  <a:extLst>
                    <a:ext uri="{9D8B030D-6E8A-4147-A177-3AD203B41FA5}">
                      <a16:colId xmlns:a16="http://schemas.microsoft.com/office/drawing/2014/main" val="2864309347"/>
                    </a:ext>
                  </a:extLst>
                </a:gridCol>
                <a:gridCol w="146467">
                  <a:extLst>
                    <a:ext uri="{9D8B030D-6E8A-4147-A177-3AD203B41FA5}">
                      <a16:colId xmlns:a16="http://schemas.microsoft.com/office/drawing/2014/main" val="2880762759"/>
                    </a:ext>
                  </a:extLst>
                </a:gridCol>
                <a:gridCol w="1060530">
                  <a:extLst>
                    <a:ext uri="{9D8B030D-6E8A-4147-A177-3AD203B41FA5}">
                      <a16:colId xmlns:a16="http://schemas.microsoft.com/office/drawing/2014/main" val="226888371"/>
                    </a:ext>
                  </a:extLst>
                </a:gridCol>
              </a:tblGrid>
              <a:tr h="1147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 b="1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Novel and author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 b="1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Category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122092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Pride and Prejudice – Jane Austen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Romance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01538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To Kill a Mockingbird – Harper Lee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‘Southern’ gothic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02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3163524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Jane Eyre – Charlotte Bronte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Gothic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02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9129641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Great Gatsby – F. Scott Fitzgerald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Tragedy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683872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Birdsong – Sebastian Faulks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War story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867834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1984 – George Orwell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Dystopian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6394985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Lord of the Flies – William Golding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Allegory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053727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Brace New World – Aldous Huxley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Dystopian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885954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Grapes of Wrath – John Steinbeck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American realist, historical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937823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Wuthering Heights – Emily Bronte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Gothic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02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351128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Catcher in the Rye – J. D. Salinger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Coming of age novel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7449281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Picture of Dorian Gray – Oscar Wilde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Gothic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02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318892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 Passage to India – E.M. Forster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Modernist, psychological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8218379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War of the Worlds – H.G . Wells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Sci-fi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4016510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Quiet American – Graham Greene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War story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834802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Bell Jar – Sylvia Plath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Semi autobiography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695175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Anna Karenina – Leo Tolstoy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6549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Frankenstein – Mary Shelley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Gothic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02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39015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Life of Pi – Yann Martel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Philosophical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5787255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Catch-22 – Joseph Heller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Satirical war novel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763787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Curious Incident of the Dog in the Night-Time – Mark Haddon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Mystery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5072129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Heart of Darkness – Joseph Conrad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Colonial lit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105662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 Bend in the River – V.S. Naipaul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Post colonial lit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8529844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Count of Monte Carol Cristo – Alexandre Dumas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Adventure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5140731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Robinson Cruso – Daniel Dafoe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Adventure, historical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507968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Way We Live Now – Anthony Trollope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Satirical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594215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Money – Martin Amis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Satirical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9623932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Ulysses –James Joyce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Modernist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642577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Memoirs of a Geisha – Arthur Golden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Historical fiction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6559494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Colour Purple – Alice Walker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Epistolary, historical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305584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Men Without Women – Ernest Hemingway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Short story collection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204074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One Flew over the Cuckoo’s Nest – Ken Kesey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Allegorical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190552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Gulliver’s Travels – Jonathan Swif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Satire, fantasy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392588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Adventures of Huckleberry Finn – Mark Twain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8876765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A Christmas Carol – Charles Dickens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19</a:t>
                      </a:r>
                      <a:r>
                        <a:rPr lang="en-GB" sz="500" baseline="300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</a:t>
                      </a: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 century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FF0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383881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Stranger – Albert Camus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Philosophical 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1470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The Lord of the Rings – J.R.R. Tolkein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Fantasy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07418"/>
                  </a:ext>
                </a:extLst>
              </a:tr>
              <a:tr h="1608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His Dark Materials – Philip Pullman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solidFill>
                            <a:srgbClr val="181818"/>
                          </a:solidFill>
                          <a:effectLst/>
                          <a:latin typeface="Trebuchet MS" panose="020B0603020202020204" pitchFamily="34" charset="0"/>
                          <a:ea typeface="Times New Roman" panose="02020603050405020304" pitchFamily="18" charset="0"/>
                          <a:cs typeface="Helvetica" panose="020B0604020202020204" pitchFamily="34" charset="0"/>
                        </a:rPr>
                        <a:t>Fantasy 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100" marR="2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98905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EF7F68F-94E2-0769-24D4-5AEC0E8513E3}"/>
              </a:ext>
            </a:extLst>
          </p:cNvPr>
          <p:cNvSpPr txBox="1"/>
          <p:nvPr/>
        </p:nvSpPr>
        <p:spPr>
          <a:xfrm>
            <a:off x="7869891" y="196702"/>
            <a:ext cx="2387009" cy="178510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DYSTOPIA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1984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Brave New World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Power by Naomi Alderman (2016)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AED3CF-06CF-F96A-6F84-0FAF90076CF5}"/>
              </a:ext>
            </a:extLst>
          </p:cNvPr>
          <p:cNvSpPr txBox="1"/>
          <p:nvPr/>
        </p:nvSpPr>
        <p:spPr>
          <a:xfrm>
            <a:off x="9257784" y="1813368"/>
            <a:ext cx="2705986" cy="261610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19</a:t>
            </a:r>
            <a:r>
              <a:rPr lang="en-US" sz="2000" b="1" baseline="30000" dirty="0"/>
              <a:t>th</a:t>
            </a:r>
            <a:r>
              <a:rPr lang="en-US" sz="2000" b="1" dirty="0"/>
              <a:t> CENTURY/GOTHIC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Jane Eyre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Wuthering Heights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Picture of Dorian Gray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Frankenstein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Dracula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Great Expectations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D10E8B-6568-9D28-F620-9D407656A509}"/>
              </a:ext>
            </a:extLst>
          </p:cNvPr>
          <p:cNvSpPr txBox="1"/>
          <p:nvPr/>
        </p:nvSpPr>
        <p:spPr>
          <a:xfrm>
            <a:off x="7951778" y="4264792"/>
            <a:ext cx="3083442" cy="147732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AMERICAN LITERATURE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Edgar Allan Poe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James Baldwin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Harper Lee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John Steinbeck</a:t>
            </a:r>
          </a:p>
        </p:txBody>
      </p:sp>
    </p:spTree>
    <p:extLst>
      <p:ext uri="{BB962C8B-B14F-4D97-AF65-F5344CB8AC3E}">
        <p14:creationId xmlns:p14="http://schemas.microsoft.com/office/powerpoint/2010/main" val="1640066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What can I do to prepare? 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2. WATCH!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4442759" y="77278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Watch a Shakespeare play.</a:t>
            </a:r>
          </a:p>
          <a:p>
            <a:r>
              <a:rPr lang="en-GB" dirty="0"/>
              <a:t>Watch a different version of the same Shakespeare play.</a:t>
            </a:r>
          </a:p>
          <a:p>
            <a:r>
              <a:rPr lang="en-GB" dirty="0"/>
              <a:t>Use </a:t>
            </a:r>
            <a:r>
              <a:rPr lang="en-GB" dirty="0" err="1"/>
              <a:t>youtube</a:t>
            </a:r>
            <a:r>
              <a:rPr lang="en-GB" dirty="0"/>
              <a:t> to watch a National Theatre Live production of a modern play or adaptation of a literary novel.</a:t>
            </a:r>
          </a:p>
          <a:p>
            <a:r>
              <a:rPr lang="en-GB" dirty="0"/>
              <a:t>Watch a film version of a literary text – search NETFLIX categories, </a:t>
            </a:r>
            <a:r>
              <a:rPr lang="en-GB" dirty="0" err="1"/>
              <a:t>eg</a:t>
            </a:r>
            <a:r>
              <a:rPr lang="en-GB" dirty="0"/>
              <a:t>: </a:t>
            </a:r>
          </a:p>
          <a:p>
            <a:pPr lvl="1"/>
            <a:r>
              <a:rPr lang="en-GB" dirty="0"/>
              <a:t>“Action and Adventure based on classic literature”</a:t>
            </a:r>
          </a:p>
          <a:p>
            <a:r>
              <a:rPr lang="en-GB" dirty="0"/>
              <a:t>Go to the theatre. </a:t>
            </a:r>
          </a:p>
          <a:p>
            <a:r>
              <a:rPr lang="en-GB" dirty="0"/>
              <a:t>Go and see some live poetry.</a:t>
            </a:r>
          </a:p>
        </p:txBody>
      </p:sp>
    </p:spTree>
    <p:extLst>
      <p:ext uri="{BB962C8B-B14F-4D97-AF65-F5344CB8AC3E}">
        <p14:creationId xmlns:p14="http://schemas.microsoft.com/office/powerpoint/2010/main" val="2840831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400" dirty="0">
                <a:solidFill>
                  <a:srgbClr val="FFFFFF"/>
                </a:solidFill>
              </a:rPr>
              <a:t>What can I do to prepare? </a:t>
            </a:r>
            <a:br>
              <a:rPr lang="en-GB" sz="3400" dirty="0">
                <a:solidFill>
                  <a:srgbClr val="FFFFFF"/>
                </a:solidFill>
              </a:rPr>
            </a:br>
            <a:r>
              <a:rPr lang="en-GB" sz="3400" dirty="0">
                <a:solidFill>
                  <a:srgbClr val="FFFFFF"/>
                </a:solidFill>
              </a:rPr>
              <a:t>3.</a:t>
            </a:r>
          </a:p>
          <a:p>
            <a:r>
              <a:rPr lang="en-GB" sz="3400" dirty="0">
                <a:solidFill>
                  <a:srgbClr val="FFFFFF"/>
                </a:solidFill>
              </a:rPr>
              <a:t>LISTEN/FOLLOW!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Podcasts:  Top ten podcasts on literature…</a:t>
            </a:r>
          </a:p>
          <a:p>
            <a:r>
              <a:rPr lang="en-GB" dirty="0">
                <a:hlinkClick r:id="rId2"/>
              </a:rPr>
              <a:t>https://blog.feedspot.com/british_literature_podcasts/</a:t>
            </a:r>
            <a:endParaRPr lang="en-GB" dirty="0"/>
          </a:p>
          <a:p>
            <a:r>
              <a:rPr lang="en-GB" dirty="0"/>
              <a:t>Download an audiobook</a:t>
            </a:r>
          </a:p>
          <a:p>
            <a:endParaRPr lang="en-GB" dirty="0"/>
          </a:p>
          <a:p>
            <a:r>
              <a:rPr lang="en-GB" dirty="0" err="1"/>
              <a:t>Tiktok</a:t>
            </a:r>
            <a:r>
              <a:rPr lang="en-GB" dirty="0"/>
              <a:t> for book recommendations</a:t>
            </a:r>
          </a:p>
          <a:p>
            <a:r>
              <a:rPr lang="en-GB" dirty="0"/>
              <a:t>Instagram to follow poets (@jackcollinspoet – ex-PHGS!)</a:t>
            </a:r>
          </a:p>
          <a:p>
            <a:r>
              <a:rPr lang="en-GB" dirty="0"/>
              <a:t>Join Goodreads.com</a:t>
            </a:r>
          </a:p>
        </p:txBody>
      </p:sp>
    </p:spTree>
    <p:extLst>
      <p:ext uri="{BB962C8B-B14F-4D97-AF65-F5344CB8AC3E}">
        <p14:creationId xmlns:p14="http://schemas.microsoft.com/office/powerpoint/2010/main" val="2127878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480438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What can I do to prepare? 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4. RESEARCH!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277446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SOCIAL/HISTORICAL CONTEXT RESEARCH: Do a project on attitudes in Shakespearean/Victorian times</a:t>
            </a:r>
          </a:p>
          <a:p>
            <a:r>
              <a:rPr lang="en-GB" dirty="0"/>
              <a:t>LITERARY CONTEXT RESEARCH: Create an English Literary Heritage timeline (see next slide)</a:t>
            </a:r>
          </a:p>
          <a:p>
            <a:r>
              <a:rPr lang="en-GB" dirty="0"/>
              <a:t>WRITER’S CONTEXT: Write your own mini-biography of a famous author you have heard of</a:t>
            </a:r>
          </a:p>
          <a:p>
            <a:r>
              <a:rPr lang="en-GB" dirty="0"/>
              <a:t>Visit Haworth</a:t>
            </a:r>
          </a:p>
        </p:txBody>
      </p:sp>
    </p:spTree>
    <p:extLst>
      <p:ext uri="{BB962C8B-B14F-4D97-AF65-F5344CB8AC3E}">
        <p14:creationId xmlns:p14="http://schemas.microsoft.com/office/powerpoint/2010/main" val="4279907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FF10AA-7656-38E7-8861-A616932699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301" b="1171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155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8938" y="74426"/>
            <a:ext cx="6251110" cy="178308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b">
            <a:normAutofit/>
          </a:bodyPr>
          <a:lstStyle/>
          <a:p>
            <a:r>
              <a:rPr lang="en-GB" sz="5400" dirty="0"/>
              <a:t>What can I expect from September?</a:t>
            </a:r>
          </a:p>
        </p:txBody>
      </p:sp>
      <p:pic>
        <p:nvPicPr>
          <p:cNvPr id="5" name="Picture 4" descr="Stack of magazines on table">
            <a:extLst>
              <a:ext uri="{FF2B5EF4-FFF2-40B4-BE49-F238E27FC236}">
                <a16:creationId xmlns:a16="http://schemas.microsoft.com/office/drawing/2014/main" id="{719067B3-ED83-B0D4-D8D7-9180434F26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670" r="10999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0532" y="2112264"/>
            <a:ext cx="6251110" cy="3483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latin typeface="+mj-lt"/>
              </a:rPr>
              <a:t>There are a number of new skills you will need to develop to be successful at A-Level and which will be required for Higher Education.  These are:</a:t>
            </a:r>
          </a:p>
          <a:p>
            <a:r>
              <a:rPr lang="en-GB" sz="1800" dirty="0">
                <a:latin typeface="+mj-lt"/>
              </a:rPr>
              <a:t>Reading independently</a:t>
            </a:r>
          </a:p>
          <a:p>
            <a:r>
              <a:rPr lang="en-GB" sz="1800" b="1" dirty="0">
                <a:latin typeface="+mj-lt"/>
              </a:rPr>
              <a:t>Note-taking in lessons, and writing up notes (laptop)</a:t>
            </a:r>
          </a:p>
          <a:p>
            <a:r>
              <a:rPr lang="en-GB" sz="1800" b="1" dirty="0">
                <a:latin typeface="+mj-lt"/>
              </a:rPr>
              <a:t>Filing, and managing a folder</a:t>
            </a:r>
          </a:p>
          <a:p>
            <a:r>
              <a:rPr lang="en-GB" sz="1800" b="1" dirty="0">
                <a:latin typeface="+mj-lt"/>
              </a:rPr>
              <a:t>Proof-reading and editing your own drafts</a:t>
            </a:r>
          </a:p>
          <a:p>
            <a:r>
              <a:rPr lang="en-GB" sz="1800" b="1" dirty="0">
                <a:latin typeface="+mj-lt"/>
              </a:rPr>
              <a:t>Meeting non-negotiable deadlines</a:t>
            </a:r>
          </a:p>
          <a:p>
            <a:r>
              <a:rPr lang="en-GB" sz="1800" b="1" dirty="0">
                <a:latin typeface="+mj-lt"/>
              </a:rPr>
              <a:t>Independent learning and resilience</a:t>
            </a:r>
          </a:p>
          <a:p>
            <a:r>
              <a:rPr lang="en-GB" sz="1800" b="1" dirty="0">
                <a:latin typeface="+mj-lt"/>
              </a:rPr>
              <a:t>Revision and re-reading texts</a:t>
            </a:r>
          </a:p>
          <a:p>
            <a:endParaRPr lang="en-GB" sz="1400" dirty="0">
              <a:latin typeface="+mj-lt"/>
            </a:endParaRPr>
          </a:p>
          <a:p>
            <a:endParaRPr lang="en-GB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3021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Props1.xml><?xml version="1.0" encoding="utf-8"?>
<ds:datastoreItem xmlns:ds="http://schemas.openxmlformats.org/officeDocument/2006/customXml" ds:itemID="{3C31A02A-2328-46F5-9612-561770B96243}"/>
</file>

<file path=customXml/itemProps2.xml><?xml version="1.0" encoding="utf-8"?>
<ds:datastoreItem xmlns:ds="http://schemas.openxmlformats.org/officeDocument/2006/customXml" ds:itemID="{C9D8A549-4C83-4CBC-BC98-4809F879D5A8}"/>
</file>

<file path=customXml/itemProps3.xml><?xml version="1.0" encoding="utf-8"?>
<ds:datastoreItem xmlns:ds="http://schemas.openxmlformats.org/officeDocument/2006/customXml" ds:itemID="{9AA1DCC3-AD33-4417-B070-4A25236C2F2E}"/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809</Words>
  <Application>Microsoft Office PowerPoint</Application>
  <PresentationFormat>Widescreen</PresentationFormat>
  <Paragraphs>147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Trebuchet MS</vt:lpstr>
      <vt:lpstr>Office Theme</vt:lpstr>
      <vt:lpstr>Introduction to A Level English Literature</vt:lpstr>
      <vt:lpstr>What can I do over the summer to help prepare me for the course?</vt:lpstr>
      <vt:lpstr>What can I do to prepare?  1.  READ!</vt:lpstr>
      <vt:lpstr>PowerPoint Presentation</vt:lpstr>
      <vt:lpstr>What can I do to prepare?  2. WATCH!</vt:lpstr>
      <vt:lpstr>What can I do to prepare?  3. LISTEN/FOLLOW!</vt:lpstr>
      <vt:lpstr>What can I do to prepare?  4. RESEARCH!</vt:lpstr>
      <vt:lpstr>PowerPoint Presentation</vt:lpstr>
      <vt:lpstr>What can I expect from September?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A Level English Literature</dc:title>
  <dc:creator>Melcher, RJ</dc:creator>
  <cp:lastModifiedBy>Melcher, RJ</cp:lastModifiedBy>
  <cp:revision>13</cp:revision>
  <dcterms:created xsi:type="dcterms:W3CDTF">2022-07-08T14:37:36Z</dcterms:created>
  <dcterms:modified xsi:type="dcterms:W3CDTF">2022-07-10T14:53:36Z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</Properties>
</file>