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sldIdLst>
    <p:sldId id="262" r:id="rId6"/>
    <p:sldId id="263" r:id="rId7"/>
    <p:sldId id="292" r:id="rId8"/>
    <p:sldId id="281" r:id="rId9"/>
    <p:sldId id="259" r:id="rId10"/>
    <p:sldId id="260" r:id="rId11"/>
    <p:sldId id="261" r:id="rId12"/>
    <p:sldId id="264" r:id="rId13"/>
    <p:sldId id="266" r:id="rId14"/>
    <p:sldId id="267" r:id="rId15"/>
    <p:sldId id="265" r:id="rId16"/>
    <p:sldId id="268" r:id="rId17"/>
    <p:sldId id="269" r:id="rId18"/>
    <p:sldId id="270" r:id="rId19"/>
    <p:sldId id="282" r:id="rId20"/>
    <p:sldId id="271" r:id="rId21"/>
    <p:sldId id="272" r:id="rId22"/>
    <p:sldId id="295" r:id="rId23"/>
    <p:sldId id="279" r:id="rId24"/>
    <p:sldId id="287" r:id="rId25"/>
    <p:sldId id="288" r:id="rId26"/>
    <p:sldId id="273" r:id="rId27"/>
    <p:sldId id="284" r:id="rId28"/>
    <p:sldId id="286" r:id="rId29"/>
    <p:sldId id="283" r:id="rId30"/>
    <p:sldId id="280" r:id="rId31"/>
    <p:sldId id="293" r:id="rId32"/>
    <p:sldId id="289" r:id="rId33"/>
    <p:sldId id="291" r:id="rId34"/>
    <p:sldId id="29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lker, A" userId="eb25ce47-f146-4c5f-ba11-fe2f481c0c72" providerId="ADAL" clId="{C2ACBA4C-E178-47CA-BD71-EEE19F6C2C51}"/>
    <pc:docChg chg="custSel addSld delSld modSld sldOrd">
      <pc:chgData name="Walker, A" userId="eb25ce47-f146-4c5f-ba11-fe2f481c0c72" providerId="ADAL" clId="{C2ACBA4C-E178-47CA-BD71-EEE19F6C2C51}" dt="2023-11-09T18:54:43.265" v="33"/>
      <pc:docMkLst>
        <pc:docMk/>
      </pc:docMkLst>
      <pc:sldChg chg="ord">
        <pc:chgData name="Walker, A" userId="eb25ce47-f146-4c5f-ba11-fe2f481c0c72" providerId="ADAL" clId="{C2ACBA4C-E178-47CA-BD71-EEE19F6C2C51}" dt="2023-11-09T18:50:45.387" v="25"/>
        <pc:sldMkLst>
          <pc:docMk/>
          <pc:sldMk cId="4160395289" sldId="273"/>
        </pc:sldMkLst>
      </pc:sldChg>
      <pc:sldChg chg="ord">
        <pc:chgData name="Walker, A" userId="eb25ce47-f146-4c5f-ba11-fe2f481c0c72" providerId="ADAL" clId="{C2ACBA4C-E178-47CA-BD71-EEE19F6C2C51}" dt="2023-11-09T18:50:24.254" v="22"/>
        <pc:sldMkLst>
          <pc:docMk/>
          <pc:sldMk cId="3409136899" sldId="280"/>
        </pc:sldMkLst>
      </pc:sldChg>
      <pc:sldChg chg="ord">
        <pc:chgData name="Walker, A" userId="eb25ce47-f146-4c5f-ba11-fe2f481c0c72" providerId="ADAL" clId="{C2ACBA4C-E178-47CA-BD71-EEE19F6C2C51}" dt="2023-11-09T18:51:31.067" v="31"/>
        <pc:sldMkLst>
          <pc:docMk/>
          <pc:sldMk cId="0" sldId="284"/>
        </pc:sldMkLst>
      </pc:sldChg>
      <pc:sldChg chg="ord">
        <pc:chgData name="Walker, A" userId="eb25ce47-f146-4c5f-ba11-fe2f481c0c72" providerId="ADAL" clId="{C2ACBA4C-E178-47CA-BD71-EEE19F6C2C51}" dt="2023-11-09T18:51:36.002" v="32"/>
        <pc:sldMkLst>
          <pc:docMk/>
          <pc:sldMk cId="0" sldId="286"/>
        </pc:sldMkLst>
      </pc:sldChg>
      <pc:sldChg chg="ord">
        <pc:chgData name="Walker, A" userId="eb25ce47-f146-4c5f-ba11-fe2f481c0c72" providerId="ADAL" clId="{C2ACBA4C-E178-47CA-BD71-EEE19F6C2C51}" dt="2023-11-09T18:50:38.507" v="24"/>
        <pc:sldMkLst>
          <pc:docMk/>
          <pc:sldMk cId="0" sldId="287"/>
        </pc:sldMkLst>
      </pc:sldChg>
      <pc:sldChg chg="ord">
        <pc:chgData name="Walker, A" userId="eb25ce47-f146-4c5f-ba11-fe2f481c0c72" providerId="ADAL" clId="{C2ACBA4C-E178-47CA-BD71-EEE19F6C2C51}" dt="2023-11-09T18:51:21.282" v="28"/>
        <pc:sldMkLst>
          <pc:docMk/>
          <pc:sldMk cId="0" sldId="288"/>
        </pc:sldMkLst>
      </pc:sldChg>
      <pc:sldChg chg="ord">
        <pc:chgData name="Walker, A" userId="eb25ce47-f146-4c5f-ba11-fe2f481c0c72" providerId="ADAL" clId="{C2ACBA4C-E178-47CA-BD71-EEE19F6C2C51}" dt="2023-11-09T18:54:43.265" v="33"/>
        <pc:sldMkLst>
          <pc:docMk/>
          <pc:sldMk cId="1344891992" sldId="291"/>
        </pc:sldMkLst>
      </pc:sldChg>
      <pc:sldChg chg="addSp delSp modSp add">
        <pc:chgData name="Walker, A" userId="eb25ce47-f146-4c5f-ba11-fe2f481c0c72" providerId="ADAL" clId="{C2ACBA4C-E178-47CA-BD71-EEE19F6C2C51}" dt="2023-11-09T18:45:39.359" v="14" actId="20577"/>
        <pc:sldMkLst>
          <pc:docMk/>
          <pc:sldMk cId="3362852709" sldId="293"/>
        </pc:sldMkLst>
        <pc:spChg chg="mod">
          <ac:chgData name="Walker, A" userId="eb25ce47-f146-4c5f-ba11-fe2f481c0c72" providerId="ADAL" clId="{C2ACBA4C-E178-47CA-BD71-EEE19F6C2C51}" dt="2023-11-09T18:45:39.359" v="14" actId="20577"/>
          <ac:spMkLst>
            <pc:docMk/>
            <pc:sldMk cId="3362852709" sldId="293"/>
            <ac:spMk id="2" creationId="{6E325985-C2DE-44CC-93D8-E70E3F815E85}"/>
          </ac:spMkLst>
        </pc:spChg>
        <pc:spChg chg="del">
          <ac:chgData name="Walker, A" userId="eb25ce47-f146-4c5f-ba11-fe2f481c0c72" providerId="ADAL" clId="{C2ACBA4C-E178-47CA-BD71-EEE19F6C2C51}" dt="2023-11-09T18:45:27.471" v="1"/>
          <ac:spMkLst>
            <pc:docMk/>
            <pc:sldMk cId="3362852709" sldId="293"/>
            <ac:spMk id="3" creationId="{FA4AB4B3-CDA4-4507-A22F-BC5D2AB7DA68}"/>
          </ac:spMkLst>
        </pc:spChg>
        <pc:graphicFrameChg chg="add mod">
          <ac:chgData name="Walker, A" userId="eb25ce47-f146-4c5f-ba11-fe2f481c0c72" providerId="ADAL" clId="{C2ACBA4C-E178-47CA-BD71-EEE19F6C2C51}" dt="2023-11-09T18:45:27.471" v="1"/>
          <ac:graphicFrameMkLst>
            <pc:docMk/>
            <pc:sldMk cId="3362852709" sldId="293"/>
            <ac:graphicFrameMk id="4" creationId="{9C864987-B36B-4D4D-82BC-54261E33F611}"/>
          </ac:graphicFrameMkLst>
        </pc:graphicFrameChg>
      </pc:sldChg>
      <pc:sldChg chg="delSp add del setBg delDesignElem">
        <pc:chgData name="Walker, A" userId="eb25ce47-f146-4c5f-ba11-fe2f481c0c72" providerId="ADAL" clId="{C2ACBA4C-E178-47CA-BD71-EEE19F6C2C51}" dt="2023-11-09T18:49:39.928" v="19" actId="2696"/>
        <pc:sldMkLst>
          <pc:docMk/>
          <pc:sldMk cId="2271187484" sldId="294"/>
        </pc:sldMkLst>
        <pc:spChg chg="del">
          <ac:chgData name="Walker, A" userId="eb25ce47-f146-4c5f-ba11-fe2f481c0c72" providerId="ADAL" clId="{C2ACBA4C-E178-47CA-BD71-EEE19F6C2C51}" dt="2023-11-09T18:49:14.714" v="16"/>
          <ac:spMkLst>
            <pc:docMk/>
            <pc:sldMk cId="2271187484" sldId="294"/>
            <ac:spMk id="17" creationId="{01C9CC24-B375-4226-BF2B-61FADBBA696A}"/>
          </ac:spMkLst>
        </pc:spChg>
        <pc:spChg chg="del">
          <ac:chgData name="Walker, A" userId="eb25ce47-f146-4c5f-ba11-fe2f481c0c72" providerId="ADAL" clId="{C2ACBA4C-E178-47CA-BD71-EEE19F6C2C51}" dt="2023-11-09T18:49:14.714" v="16"/>
          <ac:spMkLst>
            <pc:docMk/>
            <pc:sldMk cId="2271187484" sldId="294"/>
            <ac:spMk id="19" creationId="{CD70A28E-4FD8-4474-A206-E15B5EBB303F}"/>
          </ac:spMkLst>
        </pc:spChg>
        <pc:picChg chg="del">
          <ac:chgData name="Walker, A" userId="eb25ce47-f146-4c5f-ba11-fe2f481c0c72" providerId="ADAL" clId="{C2ACBA4C-E178-47CA-BD71-EEE19F6C2C51}" dt="2023-11-09T18:49:14.714" v="16"/>
          <ac:picMkLst>
            <pc:docMk/>
            <pc:sldMk cId="2271187484" sldId="294"/>
            <ac:picMk id="21" creationId="{39647E21-5366-4638-AC97-D8CD4111EB57}"/>
          </ac:picMkLst>
        </pc:picChg>
      </pc:sldChg>
      <pc:sldChg chg="modSp add del">
        <pc:chgData name="Walker, A" userId="eb25ce47-f146-4c5f-ba11-fe2f481c0c72" providerId="ADAL" clId="{C2ACBA4C-E178-47CA-BD71-EEE19F6C2C51}" dt="2023-11-09T18:49:45.918" v="21" actId="20577"/>
        <pc:sldMkLst>
          <pc:docMk/>
          <pc:sldMk cId="721956540" sldId="295"/>
        </pc:sldMkLst>
        <pc:spChg chg="mod">
          <ac:chgData name="Walker, A" userId="eb25ce47-f146-4c5f-ba11-fe2f481c0c72" providerId="ADAL" clId="{C2ACBA4C-E178-47CA-BD71-EEE19F6C2C51}" dt="2023-11-09T18:49:45.918" v="21" actId="20577"/>
          <ac:spMkLst>
            <pc:docMk/>
            <pc:sldMk cId="721956540" sldId="295"/>
            <ac:spMk id="2" creationId="{C81A9413-0994-429F-9B25-DFA73C4AD233}"/>
          </ac:spMkLst>
        </pc:spChg>
      </pc:sldChg>
    </pc:docChg>
  </pc:docChgLst>
  <pc:docChgLst>
    <pc:chgData name="Walker, A" userId="eb25ce47-f146-4c5f-ba11-fe2f481c0c72" providerId="ADAL" clId="{11589B49-44FD-4876-8D9C-E065D224FA31}"/>
    <pc:docChg chg="modSld">
      <pc:chgData name="Walker, A" userId="eb25ce47-f146-4c5f-ba11-fe2f481c0c72" providerId="ADAL" clId="{11589B49-44FD-4876-8D9C-E065D224FA31}" dt="2024-07-07T11:21:43.507" v="0" actId="20577"/>
      <pc:docMkLst>
        <pc:docMk/>
      </pc:docMkLst>
      <pc:sldChg chg="modSp mod">
        <pc:chgData name="Walker, A" userId="eb25ce47-f146-4c5f-ba11-fe2f481c0c72" providerId="ADAL" clId="{11589B49-44FD-4876-8D9C-E065D224FA31}" dt="2024-07-07T11:21:43.507" v="0" actId="20577"/>
        <pc:sldMkLst>
          <pc:docMk/>
          <pc:sldMk cId="0" sldId="283"/>
        </pc:sldMkLst>
        <pc:spChg chg="mod">
          <ac:chgData name="Walker, A" userId="eb25ce47-f146-4c5f-ba11-fe2f481c0c72" providerId="ADAL" clId="{11589B49-44FD-4876-8D9C-E065D224FA31}" dt="2024-07-07T11:21:43.507" v="0" actId="20577"/>
          <ac:spMkLst>
            <pc:docMk/>
            <pc:sldMk cId="0" sldId="283"/>
            <ac:spMk id="4098" creationId="{FC165EC3-7EF3-46F7-A230-668DDBC9F0A8}"/>
          </ac:spMkLst>
        </pc:spChg>
      </pc:sldChg>
    </pc:docChg>
  </pc:docChgLst>
  <pc:docChgLst>
    <pc:chgData name="Walker, A" userId="S::wra@princehenrys.co.uk::eb25ce47-f146-4c5f-ba11-fe2f481c0c72" providerId="AD" clId="Web-{239FCE80-2172-A414-B37B-5625A69AAB85}"/>
    <pc:docChg chg="modSld">
      <pc:chgData name="Walker, A" userId="S::wra@princehenrys.co.uk::eb25ce47-f146-4c5f-ba11-fe2f481c0c72" providerId="AD" clId="Web-{239FCE80-2172-A414-B37B-5625A69AAB85}" dt="2023-09-29T11:25:16.162" v="4" actId="20577"/>
      <pc:docMkLst>
        <pc:docMk/>
      </pc:docMkLst>
      <pc:sldChg chg="modSp">
        <pc:chgData name="Walker, A" userId="S::wra@princehenrys.co.uk::eb25ce47-f146-4c5f-ba11-fe2f481c0c72" providerId="AD" clId="Web-{239FCE80-2172-A414-B37B-5625A69AAB85}" dt="2023-09-29T11:25:16.162" v="4" actId="20577"/>
        <pc:sldMkLst>
          <pc:docMk/>
          <pc:sldMk cId="0" sldId="286"/>
        </pc:sldMkLst>
        <pc:spChg chg="mod">
          <ac:chgData name="Walker, A" userId="S::wra@princehenrys.co.uk::eb25ce47-f146-4c5f-ba11-fe2f481c0c72" providerId="AD" clId="Web-{239FCE80-2172-A414-B37B-5625A69AAB85}" dt="2023-09-29T11:25:16.162" v="4" actId="20577"/>
          <ac:spMkLst>
            <pc:docMk/>
            <pc:sldMk cId="0" sldId="286"/>
            <ac:spMk id="7173" creationId="{57E2387D-4529-40A3-88F5-1F001E67639D}"/>
          </ac:spMkLst>
        </pc:spChg>
      </pc:sldChg>
    </pc:docChg>
  </pc:docChgLst>
  <pc:docChgLst>
    <pc:chgData name="Walker, A" userId="eb25ce47-f146-4c5f-ba11-fe2f481c0c72" providerId="ADAL" clId="{D6D89BE0-DB73-4029-9774-F8C5D3A5B420}"/>
    <pc:docChg chg="undo redo custSel addSld delSld modSld">
      <pc:chgData name="Walker, A" userId="eb25ce47-f146-4c5f-ba11-fe2f481c0c72" providerId="ADAL" clId="{D6D89BE0-DB73-4029-9774-F8C5D3A5B420}" dt="2023-10-23T08:22:39.846" v="1554" actId="14100"/>
      <pc:docMkLst>
        <pc:docMk/>
      </pc:docMkLst>
      <pc:sldChg chg="modSp modAnim">
        <pc:chgData name="Walker, A" userId="eb25ce47-f146-4c5f-ba11-fe2f481c0c72" providerId="ADAL" clId="{D6D89BE0-DB73-4029-9774-F8C5D3A5B420}" dt="2023-10-23T08:16:44.911" v="1447" actId="1076"/>
        <pc:sldMkLst>
          <pc:docMk/>
          <pc:sldMk cId="2779245094" sldId="259"/>
        </pc:sldMkLst>
        <pc:spChg chg="mod">
          <ac:chgData name="Walker, A" userId="eb25ce47-f146-4c5f-ba11-fe2f481c0c72" providerId="ADAL" clId="{D6D89BE0-DB73-4029-9774-F8C5D3A5B420}" dt="2023-10-23T08:16:18.847" v="1439" actId="1076"/>
          <ac:spMkLst>
            <pc:docMk/>
            <pc:sldMk cId="2779245094" sldId="259"/>
            <ac:spMk id="2" creationId="{028F7B58-25B5-46C9-97DC-7A0C38DDE3E4}"/>
          </ac:spMkLst>
        </pc:spChg>
        <pc:spChg chg="mod">
          <ac:chgData name="Walker, A" userId="eb25ce47-f146-4c5f-ba11-fe2f481c0c72" providerId="ADAL" clId="{D6D89BE0-DB73-4029-9774-F8C5D3A5B420}" dt="2023-10-23T08:16:29.903" v="1445" actId="1076"/>
          <ac:spMkLst>
            <pc:docMk/>
            <pc:sldMk cId="2779245094" sldId="259"/>
            <ac:spMk id="3" creationId="{78CD5459-C00B-4546-8B0A-EB60E4BDD20B}"/>
          </ac:spMkLst>
        </pc:spChg>
        <pc:picChg chg="mod">
          <ac:chgData name="Walker, A" userId="eb25ce47-f146-4c5f-ba11-fe2f481c0c72" providerId="ADAL" clId="{D6D89BE0-DB73-4029-9774-F8C5D3A5B420}" dt="2023-10-23T08:16:44.911" v="1447" actId="1076"/>
          <ac:picMkLst>
            <pc:docMk/>
            <pc:sldMk cId="2779245094" sldId="259"/>
            <ac:picMk id="4098" creationId="{6E316F40-9533-45D9-A8C3-830A1A31F47B}"/>
          </ac:picMkLst>
        </pc:picChg>
      </pc:sldChg>
      <pc:sldChg chg="modSp">
        <pc:chgData name="Walker, A" userId="eb25ce47-f146-4c5f-ba11-fe2f481c0c72" providerId="ADAL" clId="{D6D89BE0-DB73-4029-9774-F8C5D3A5B420}" dt="2023-10-23T08:17:04.572" v="1449" actId="114"/>
        <pc:sldMkLst>
          <pc:docMk/>
          <pc:sldMk cId="676928627" sldId="260"/>
        </pc:sldMkLst>
        <pc:spChg chg="mod">
          <ac:chgData name="Walker, A" userId="eb25ce47-f146-4c5f-ba11-fe2f481c0c72" providerId="ADAL" clId="{D6D89BE0-DB73-4029-9774-F8C5D3A5B420}" dt="2023-10-23T08:17:04.572" v="1449" actId="114"/>
          <ac:spMkLst>
            <pc:docMk/>
            <pc:sldMk cId="676928627" sldId="260"/>
            <ac:spMk id="3" creationId="{78CD5459-C00B-4546-8B0A-EB60E4BDD20B}"/>
          </ac:spMkLst>
        </pc:spChg>
      </pc:sldChg>
      <pc:sldChg chg="addSp delSp modSp modAnim delDesignElem">
        <pc:chgData name="Walker, A" userId="eb25ce47-f146-4c5f-ba11-fe2f481c0c72" providerId="ADAL" clId="{D6D89BE0-DB73-4029-9774-F8C5D3A5B420}" dt="2023-10-23T08:22:39.846" v="1554" actId="14100"/>
        <pc:sldMkLst>
          <pc:docMk/>
          <pc:sldMk cId="1882231714" sldId="264"/>
        </pc:sldMkLst>
        <pc:spChg chg="mod">
          <ac:chgData name="Walker, A" userId="eb25ce47-f146-4c5f-ba11-fe2f481c0c72" providerId="ADAL" clId="{D6D89BE0-DB73-4029-9774-F8C5D3A5B420}" dt="2023-10-23T08:22:11.718" v="1547" actId="1076"/>
          <ac:spMkLst>
            <pc:docMk/>
            <pc:sldMk cId="1882231714" sldId="264"/>
            <ac:spMk id="2" creationId="{C3DB8BD9-3383-4AAC-8501-1FAFFC05E23C}"/>
          </ac:spMkLst>
        </pc:spChg>
        <pc:spChg chg="add mod">
          <ac:chgData name="Walker, A" userId="eb25ce47-f146-4c5f-ba11-fe2f481c0c72" providerId="ADAL" clId="{D6D89BE0-DB73-4029-9774-F8C5D3A5B420}" dt="2023-10-23T08:22:32.774" v="1551" actId="1076"/>
          <ac:spMkLst>
            <pc:docMk/>
            <pc:sldMk cId="1882231714" sldId="264"/>
            <ac:spMk id="3" creationId="{F1850CE1-D270-4640-8581-3F3A1C19F767}"/>
          </ac:spMkLst>
        </pc:spChg>
        <pc:spChg chg="add mod">
          <ac:chgData name="Walker, A" userId="eb25ce47-f146-4c5f-ba11-fe2f481c0c72" providerId="ADAL" clId="{D6D89BE0-DB73-4029-9774-F8C5D3A5B420}" dt="2023-10-23T08:21:56.853" v="1516" actId="27636"/>
          <ac:spMkLst>
            <pc:docMk/>
            <pc:sldMk cId="1882231714" sldId="264"/>
            <ac:spMk id="4" creationId="{60A2F939-17BF-449A-A298-8A2C8272E808}"/>
          </ac:spMkLst>
        </pc:spChg>
        <pc:spChg chg="del">
          <ac:chgData name="Walker, A" userId="eb25ce47-f146-4c5f-ba11-fe2f481c0c72" providerId="ADAL" clId="{D6D89BE0-DB73-4029-9774-F8C5D3A5B420}" dt="2023-10-23T08:21:16.271" v="1493"/>
          <ac:spMkLst>
            <pc:docMk/>
            <pc:sldMk cId="1882231714" sldId="264"/>
            <ac:spMk id="72" creationId="{BCC55ACC-A2F6-403C-A3A4-D59B3734D45F}"/>
          </ac:spMkLst>
        </pc:spChg>
        <pc:picChg chg="mod">
          <ac:chgData name="Walker, A" userId="eb25ce47-f146-4c5f-ba11-fe2f481c0c72" providerId="ADAL" clId="{D6D89BE0-DB73-4029-9774-F8C5D3A5B420}" dt="2023-10-23T08:22:39.846" v="1554" actId="14100"/>
          <ac:picMkLst>
            <pc:docMk/>
            <pc:sldMk cId="1882231714" sldId="264"/>
            <ac:picMk id="8194" creationId="{99BB9870-1B91-43BF-99AB-8E00C0155E8E}"/>
          </ac:picMkLst>
        </pc:picChg>
      </pc:sldChg>
      <pc:sldChg chg="modSp modAnim">
        <pc:chgData name="Walker, A" userId="eb25ce47-f146-4c5f-ba11-fe2f481c0c72" providerId="ADAL" clId="{D6D89BE0-DB73-4029-9774-F8C5D3A5B420}" dt="2023-10-23T06:47:57.907" v="773" actId="20577"/>
        <pc:sldMkLst>
          <pc:docMk/>
          <pc:sldMk cId="1302293480" sldId="265"/>
        </pc:sldMkLst>
        <pc:spChg chg="mod">
          <ac:chgData name="Walker, A" userId="eb25ce47-f146-4c5f-ba11-fe2f481c0c72" providerId="ADAL" clId="{D6D89BE0-DB73-4029-9774-F8C5D3A5B420}" dt="2023-10-23T06:47:57.907" v="773" actId="20577"/>
          <ac:spMkLst>
            <pc:docMk/>
            <pc:sldMk cId="1302293480" sldId="265"/>
            <ac:spMk id="3" creationId="{C7EDB7FF-9E62-40BB-A2C9-BBDD5223009E}"/>
          </ac:spMkLst>
        </pc:spChg>
        <pc:picChg chg="mod">
          <ac:chgData name="Walker, A" userId="eb25ce47-f146-4c5f-ba11-fe2f481c0c72" providerId="ADAL" clId="{D6D89BE0-DB73-4029-9774-F8C5D3A5B420}" dt="2023-10-23T06:47:49.572" v="734" actId="1076"/>
          <ac:picMkLst>
            <pc:docMk/>
            <pc:sldMk cId="1302293480" sldId="265"/>
            <ac:picMk id="14338" creationId="{6ECDBA99-AB19-4B67-B95F-FC22B156BE22}"/>
          </ac:picMkLst>
        </pc:picChg>
      </pc:sldChg>
      <pc:sldChg chg="modSp">
        <pc:chgData name="Walker, A" userId="eb25ce47-f146-4c5f-ba11-fe2f481c0c72" providerId="ADAL" clId="{D6D89BE0-DB73-4029-9774-F8C5D3A5B420}" dt="2023-10-23T06:47:12.858" v="732" actId="20577"/>
        <pc:sldMkLst>
          <pc:docMk/>
          <pc:sldMk cId="3095623570" sldId="267"/>
        </pc:sldMkLst>
        <pc:spChg chg="mod">
          <ac:chgData name="Walker, A" userId="eb25ce47-f146-4c5f-ba11-fe2f481c0c72" providerId="ADAL" clId="{D6D89BE0-DB73-4029-9774-F8C5D3A5B420}" dt="2023-10-23T06:47:12.858" v="732" actId="20577"/>
          <ac:spMkLst>
            <pc:docMk/>
            <pc:sldMk cId="3095623570" sldId="267"/>
            <ac:spMk id="2" creationId="{ED041EB1-2AFE-423A-B70B-383E69E906E6}"/>
          </ac:spMkLst>
        </pc:spChg>
      </pc:sldChg>
      <pc:sldChg chg="modSp">
        <pc:chgData name="Walker, A" userId="eb25ce47-f146-4c5f-ba11-fe2f481c0c72" providerId="ADAL" clId="{D6D89BE0-DB73-4029-9774-F8C5D3A5B420}" dt="2023-10-23T06:48:49.506" v="829" actId="313"/>
        <pc:sldMkLst>
          <pc:docMk/>
          <pc:sldMk cId="1649097222" sldId="270"/>
        </pc:sldMkLst>
        <pc:spChg chg="mod">
          <ac:chgData name="Walker, A" userId="eb25ce47-f146-4c5f-ba11-fe2f481c0c72" providerId="ADAL" clId="{D6D89BE0-DB73-4029-9774-F8C5D3A5B420}" dt="2023-10-23T06:48:49.506" v="829" actId="313"/>
          <ac:spMkLst>
            <pc:docMk/>
            <pc:sldMk cId="1649097222" sldId="270"/>
            <ac:spMk id="2" creationId="{3386F2B3-FB57-4EBC-89CD-40C65B026836}"/>
          </ac:spMkLst>
        </pc:spChg>
      </pc:sldChg>
      <pc:sldChg chg="modSp">
        <pc:chgData name="Walker, A" userId="eb25ce47-f146-4c5f-ba11-fe2f481c0c72" providerId="ADAL" clId="{D6D89BE0-DB73-4029-9774-F8C5D3A5B420}" dt="2023-10-23T06:52:30.350" v="1035" actId="20577"/>
        <pc:sldMkLst>
          <pc:docMk/>
          <pc:sldMk cId="2177144703" sldId="271"/>
        </pc:sldMkLst>
        <pc:spChg chg="mod">
          <ac:chgData name="Walker, A" userId="eb25ce47-f146-4c5f-ba11-fe2f481c0c72" providerId="ADAL" clId="{D6D89BE0-DB73-4029-9774-F8C5D3A5B420}" dt="2023-10-23T06:52:30.350" v="1035" actId="20577"/>
          <ac:spMkLst>
            <pc:docMk/>
            <pc:sldMk cId="2177144703" sldId="271"/>
            <ac:spMk id="3" creationId="{C99F8C14-87B1-4241-A2D6-4CA93A68643F}"/>
          </ac:spMkLst>
        </pc:spChg>
      </pc:sldChg>
      <pc:sldChg chg="modSp modAnim">
        <pc:chgData name="Walker, A" userId="eb25ce47-f146-4c5f-ba11-fe2f481c0c72" providerId="ADAL" clId="{D6D89BE0-DB73-4029-9774-F8C5D3A5B420}" dt="2023-10-23T06:52:48.821" v="1036"/>
        <pc:sldMkLst>
          <pc:docMk/>
          <pc:sldMk cId="1563154826" sldId="272"/>
        </pc:sldMkLst>
        <pc:spChg chg="mod">
          <ac:chgData name="Walker, A" userId="eb25ce47-f146-4c5f-ba11-fe2f481c0c72" providerId="ADAL" clId="{D6D89BE0-DB73-4029-9774-F8C5D3A5B420}" dt="2023-10-23T06:24:07.324" v="1" actId="27636"/>
          <ac:spMkLst>
            <pc:docMk/>
            <pc:sldMk cId="1563154826" sldId="272"/>
            <ac:spMk id="3" creationId="{13A40208-22D4-42D3-8958-EC160DD7478A}"/>
          </ac:spMkLst>
        </pc:spChg>
      </pc:sldChg>
      <pc:sldChg chg="modSp">
        <pc:chgData name="Walker, A" userId="eb25ce47-f146-4c5f-ba11-fe2f481c0c72" providerId="ADAL" clId="{D6D89BE0-DB73-4029-9774-F8C5D3A5B420}" dt="2023-10-23T06:24:23.844" v="12" actId="20577"/>
        <pc:sldMkLst>
          <pc:docMk/>
          <pc:sldMk cId="4160395289" sldId="273"/>
        </pc:sldMkLst>
        <pc:graphicFrameChg chg="mod">
          <ac:chgData name="Walker, A" userId="eb25ce47-f146-4c5f-ba11-fe2f481c0c72" providerId="ADAL" clId="{D6D89BE0-DB73-4029-9774-F8C5D3A5B420}" dt="2023-10-23T06:24:23.844" v="12" actId="20577"/>
          <ac:graphicFrameMkLst>
            <pc:docMk/>
            <pc:sldMk cId="4160395289" sldId="273"/>
            <ac:graphicFrameMk id="14" creationId="{C619E70E-7F3C-4805-A37A-7A79F269FA37}"/>
          </ac:graphicFrameMkLst>
        </pc:graphicFrameChg>
      </pc:sldChg>
      <pc:sldChg chg="modSp modAnim">
        <pc:chgData name="Walker, A" userId="eb25ce47-f146-4c5f-ba11-fe2f481c0c72" providerId="ADAL" clId="{D6D89BE0-DB73-4029-9774-F8C5D3A5B420}" dt="2023-10-23T06:53:15.477" v="1085"/>
        <pc:sldMkLst>
          <pc:docMk/>
          <pc:sldMk cId="799138972" sldId="279"/>
        </pc:sldMkLst>
        <pc:spChg chg="mod">
          <ac:chgData name="Walker, A" userId="eb25ce47-f146-4c5f-ba11-fe2f481c0c72" providerId="ADAL" clId="{D6D89BE0-DB73-4029-9774-F8C5D3A5B420}" dt="2023-10-23T06:25:35.231" v="68" actId="20577"/>
          <ac:spMkLst>
            <pc:docMk/>
            <pc:sldMk cId="799138972" sldId="279"/>
            <ac:spMk id="3" creationId="{FA0E0AC1-152A-4FF8-96F2-E28A280433E6}"/>
          </ac:spMkLst>
        </pc:spChg>
      </pc:sldChg>
      <pc:sldChg chg="modSp">
        <pc:chgData name="Walker, A" userId="eb25ce47-f146-4c5f-ba11-fe2f481c0c72" providerId="ADAL" clId="{D6D89BE0-DB73-4029-9774-F8C5D3A5B420}" dt="2023-10-23T06:53:07.694" v="1084" actId="20577"/>
        <pc:sldMkLst>
          <pc:docMk/>
          <pc:sldMk cId="3409136899" sldId="280"/>
        </pc:sldMkLst>
        <pc:spChg chg="mod">
          <ac:chgData name="Walker, A" userId="eb25ce47-f146-4c5f-ba11-fe2f481c0c72" providerId="ADAL" clId="{D6D89BE0-DB73-4029-9774-F8C5D3A5B420}" dt="2023-10-23T06:53:07.694" v="1084" actId="20577"/>
          <ac:spMkLst>
            <pc:docMk/>
            <pc:sldMk cId="3409136899" sldId="280"/>
            <ac:spMk id="2" creationId="{348972E1-3F6F-490D-9368-B5043FA9B92A}"/>
          </ac:spMkLst>
        </pc:spChg>
      </pc:sldChg>
      <pc:sldChg chg="modSp">
        <pc:chgData name="Walker, A" userId="eb25ce47-f146-4c5f-ba11-fe2f481c0c72" providerId="ADAL" clId="{D6D89BE0-DB73-4029-9774-F8C5D3A5B420}" dt="2023-10-23T06:42:06.611" v="390" actId="20577"/>
        <pc:sldMkLst>
          <pc:docMk/>
          <pc:sldMk cId="1899564192" sldId="281"/>
        </pc:sldMkLst>
        <pc:spChg chg="mod">
          <ac:chgData name="Walker, A" userId="eb25ce47-f146-4c5f-ba11-fe2f481c0c72" providerId="ADAL" clId="{D6D89BE0-DB73-4029-9774-F8C5D3A5B420}" dt="2023-10-23T06:42:06.611" v="390" actId="20577"/>
          <ac:spMkLst>
            <pc:docMk/>
            <pc:sldMk cId="1899564192" sldId="281"/>
            <ac:spMk id="2" creationId="{C81A9413-0994-429F-9B25-DFA73C4AD233}"/>
          </ac:spMkLst>
        </pc:spChg>
      </pc:sldChg>
      <pc:sldChg chg="addSp modSp modAnim">
        <pc:chgData name="Walker, A" userId="eb25ce47-f146-4c5f-ba11-fe2f481c0c72" providerId="ADAL" clId="{D6D89BE0-DB73-4029-9774-F8C5D3A5B420}" dt="2023-10-23T06:51:54.004" v="975"/>
        <pc:sldMkLst>
          <pc:docMk/>
          <pc:sldMk cId="326169685" sldId="282"/>
        </pc:sldMkLst>
        <pc:spChg chg="mod">
          <ac:chgData name="Walker, A" userId="eb25ce47-f146-4c5f-ba11-fe2f481c0c72" providerId="ADAL" clId="{D6D89BE0-DB73-4029-9774-F8C5D3A5B420}" dt="2023-10-23T06:49:42.474" v="945" actId="1076"/>
          <ac:spMkLst>
            <pc:docMk/>
            <pc:sldMk cId="326169685" sldId="282"/>
            <ac:spMk id="2" creationId="{46FC363A-34A8-44B0-8A21-2642FCC60C70}"/>
          </ac:spMkLst>
        </pc:spChg>
        <pc:spChg chg="mod">
          <ac:chgData name="Walker, A" userId="eb25ce47-f146-4c5f-ba11-fe2f481c0c72" providerId="ADAL" clId="{D6D89BE0-DB73-4029-9774-F8C5D3A5B420}" dt="2023-10-23T06:49:47.222" v="947" actId="27636"/>
          <ac:spMkLst>
            <pc:docMk/>
            <pc:sldMk cId="326169685" sldId="282"/>
            <ac:spMk id="3" creationId="{85D6BAA3-7C26-44AC-80D8-0F9E343116B7}"/>
          </ac:spMkLst>
        </pc:spChg>
        <pc:spChg chg="add mod">
          <ac:chgData name="Walker, A" userId="eb25ce47-f146-4c5f-ba11-fe2f481c0c72" providerId="ADAL" clId="{D6D89BE0-DB73-4029-9774-F8C5D3A5B420}" dt="2023-10-23T06:51:00.332" v="957" actId="207"/>
          <ac:spMkLst>
            <pc:docMk/>
            <pc:sldMk cId="326169685" sldId="282"/>
            <ac:spMk id="4" creationId="{DD7A0DA0-2918-4168-A741-802CB4C0DDCF}"/>
          </ac:spMkLst>
        </pc:spChg>
        <pc:spChg chg="add mod">
          <ac:chgData name="Walker, A" userId="eb25ce47-f146-4c5f-ba11-fe2f481c0c72" providerId="ADAL" clId="{D6D89BE0-DB73-4029-9774-F8C5D3A5B420}" dt="2023-10-23T06:51:30.545" v="974" actId="1076"/>
          <ac:spMkLst>
            <pc:docMk/>
            <pc:sldMk cId="326169685" sldId="282"/>
            <ac:spMk id="5" creationId="{F495443F-56C9-4089-8AA5-79542160366A}"/>
          </ac:spMkLst>
        </pc:spChg>
        <pc:picChg chg="mod">
          <ac:chgData name="Walker, A" userId="eb25ce47-f146-4c5f-ba11-fe2f481c0c72" providerId="ADAL" clId="{D6D89BE0-DB73-4029-9774-F8C5D3A5B420}" dt="2023-10-23T06:49:52.010" v="948" actId="1076"/>
          <ac:picMkLst>
            <pc:docMk/>
            <pc:sldMk cId="326169685" sldId="282"/>
            <ac:picMk id="27650" creationId="{766E4EC5-DD5E-4DFA-8F44-1CE73E0BCB52}"/>
          </ac:picMkLst>
        </pc:picChg>
      </pc:sldChg>
      <pc:sldChg chg="modSp">
        <pc:chgData name="Walker, A" userId="eb25ce47-f146-4c5f-ba11-fe2f481c0c72" providerId="ADAL" clId="{D6D89BE0-DB73-4029-9774-F8C5D3A5B420}" dt="2023-10-23T07:23:36.033" v="1166" actId="113"/>
        <pc:sldMkLst>
          <pc:docMk/>
          <pc:sldMk cId="0" sldId="283"/>
        </pc:sldMkLst>
        <pc:spChg chg="mod">
          <ac:chgData name="Walker, A" userId="eb25ce47-f146-4c5f-ba11-fe2f481c0c72" providerId="ADAL" clId="{D6D89BE0-DB73-4029-9774-F8C5D3A5B420}" dt="2023-10-23T07:23:36.033" v="1166" actId="113"/>
          <ac:spMkLst>
            <pc:docMk/>
            <pc:sldMk cId="0" sldId="283"/>
            <ac:spMk id="4098" creationId="{FC165EC3-7EF3-46F7-A230-668DDBC9F0A8}"/>
          </ac:spMkLst>
        </pc:spChg>
      </pc:sldChg>
      <pc:sldChg chg="addSp modSp modAnim">
        <pc:chgData name="Walker, A" userId="eb25ce47-f146-4c5f-ba11-fe2f481c0c72" providerId="ADAL" clId="{D6D89BE0-DB73-4029-9774-F8C5D3A5B420}" dt="2023-10-23T06:30:03.270" v="135"/>
        <pc:sldMkLst>
          <pc:docMk/>
          <pc:sldMk cId="0" sldId="284"/>
        </pc:sldMkLst>
        <pc:spChg chg="add mod">
          <ac:chgData name="Walker, A" userId="eb25ce47-f146-4c5f-ba11-fe2f481c0c72" providerId="ADAL" clId="{D6D89BE0-DB73-4029-9774-F8C5D3A5B420}" dt="2023-10-23T06:27:53.097" v="129" actId="208"/>
          <ac:spMkLst>
            <pc:docMk/>
            <pc:sldMk cId="0" sldId="284"/>
            <ac:spMk id="9" creationId="{9EE4CEF9-D370-4F87-B28A-FC0B927D32C7}"/>
          </ac:spMkLst>
        </pc:spChg>
        <pc:spChg chg="add mod">
          <ac:chgData name="Walker, A" userId="eb25ce47-f146-4c5f-ba11-fe2f481c0c72" providerId="ADAL" clId="{D6D89BE0-DB73-4029-9774-F8C5D3A5B420}" dt="2023-10-23T06:27:48.927" v="128" actId="208"/>
          <ac:spMkLst>
            <pc:docMk/>
            <pc:sldMk cId="0" sldId="284"/>
            <ac:spMk id="21" creationId="{DFD12A49-77A2-407F-B545-0021E11F6E34}"/>
          </ac:spMkLst>
        </pc:spChg>
        <pc:cxnChg chg="add mod">
          <ac:chgData name="Walker, A" userId="eb25ce47-f146-4c5f-ba11-fe2f481c0c72" providerId="ADAL" clId="{D6D89BE0-DB73-4029-9774-F8C5D3A5B420}" dt="2023-10-23T06:26:45.941" v="80" actId="14100"/>
          <ac:cxnSpMkLst>
            <pc:docMk/>
            <pc:sldMk cId="0" sldId="284"/>
            <ac:cxnSpMk id="5" creationId="{12994634-C805-4644-A95B-93F39B4F3F75}"/>
          </ac:cxnSpMkLst>
        </pc:cxnChg>
        <pc:cxnChg chg="add mod">
          <ac:chgData name="Walker, A" userId="eb25ce47-f146-4c5f-ba11-fe2f481c0c72" providerId="ADAL" clId="{D6D89BE0-DB73-4029-9774-F8C5D3A5B420}" dt="2023-10-23T06:27:33.388" v="109" actId="14100"/>
          <ac:cxnSpMkLst>
            <pc:docMk/>
            <pc:sldMk cId="0" sldId="284"/>
            <ac:cxnSpMk id="15" creationId="{59EA5C10-B205-4BCB-A79B-D32712667F3C}"/>
          </ac:cxnSpMkLst>
        </pc:cxnChg>
        <pc:cxnChg chg="add mod">
          <ac:chgData name="Walker, A" userId="eb25ce47-f146-4c5f-ba11-fe2f481c0c72" providerId="ADAL" clId="{D6D89BE0-DB73-4029-9774-F8C5D3A5B420}" dt="2023-10-23T06:27:27.749" v="107" actId="1076"/>
          <ac:cxnSpMkLst>
            <pc:docMk/>
            <pc:sldMk cId="0" sldId="284"/>
            <ac:cxnSpMk id="16" creationId="{AD52F0CE-16FF-43B6-9B6E-4FF4F9DF2DFA}"/>
          </ac:cxnSpMkLst>
        </pc:cxnChg>
      </pc:sldChg>
      <pc:sldChg chg="modSp add">
        <pc:chgData name="Walker, A" userId="eb25ce47-f146-4c5f-ba11-fe2f481c0c72" providerId="ADAL" clId="{D6D89BE0-DB73-4029-9774-F8C5D3A5B420}" dt="2023-10-23T07:24:20.243" v="1235" actId="12"/>
        <pc:sldMkLst>
          <pc:docMk/>
          <pc:sldMk cId="1314244982" sldId="292"/>
        </pc:sldMkLst>
        <pc:spChg chg="mod">
          <ac:chgData name="Walker, A" userId="eb25ce47-f146-4c5f-ba11-fe2f481c0c72" providerId="ADAL" clId="{D6D89BE0-DB73-4029-9774-F8C5D3A5B420}" dt="2023-10-23T06:39:29.751" v="299" actId="14100"/>
          <ac:spMkLst>
            <pc:docMk/>
            <pc:sldMk cId="1314244982" sldId="292"/>
            <ac:spMk id="2" creationId="{82FA3B10-C97B-468E-9CA2-465C1C6A4EB0}"/>
          </ac:spMkLst>
        </pc:spChg>
        <pc:spChg chg="mod">
          <ac:chgData name="Walker, A" userId="eb25ce47-f146-4c5f-ba11-fe2f481c0c72" providerId="ADAL" clId="{D6D89BE0-DB73-4029-9774-F8C5D3A5B420}" dt="2023-10-23T07:24:20.243" v="1235" actId="12"/>
          <ac:spMkLst>
            <pc:docMk/>
            <pc:sldMk cId="1314244982" sldId="292"/>
            <ac:spMk id="3" creationId="{3B27CE2F-78DC-44B0-A289-EFE26275E2BE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7CF57D-BDAF-4326-8326-86027A5F36F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E7BC383-8FA7-4F90-BC51-FBFECC08C3ED}">
      <dgm:prSet/>
      <dgm:spPr/>
      <dgm:t>
        <a:bodyPr/>
        <a:lstStyle/>
        <a:p>
          <a:r>
            <a:rPr lang="en-GB" dirty="0"/>
            <a:t>What happens when materials heat up or cool down – energy considerations</a:t>
          </a:r>
          <a:endParaRPr lang="en-US" dirty="0"/>
        </a:p>
      </dgm:t>
    </dgm:pt>
    <dgm:pt modelId="{2B3E4F2D-2A33-485A-8790-6245EC113B40}" type="parTrans" cxnId="{14ECA377-1288-49DC-951E-085D4ECA6D8D}">
      <dgm:prSet/>
      <dgm:spPr/>
      <dgm:t>
        <a:bodyPr/>
        <a:lstStyle/>
        <a:p>
          <a:endParaRPr lang="en-US"/>
        </a:p>
      </dgm:t>
    </dgm:pt>
    <dgm:pt modelId="{308F1B3F-B2F5-4BE2-B2C3-DDB062CD8CF4}" type="sibTrans" cxnId="{14ECA377-1288-49DC-951E-085D4ECA6D8D}">
      <dgm:prSet/>
      <dgm:spPr/>
      <dgm:t>
        <a:bodyPr/>
        <a:lstStyle/>
        <a:p>
          <a:endParaRPr lang="en-US"/>
        </a:p>
      </dgm:t>
    </dgm:pt>
    <dgm:pt modelId="{FE2D09EE-5F05-4844-8EC9-8004E559B45D}">
      <dgm:prSet/>
      <dgm:spPr/>
      <dgm:t>
        <a:bodyPr/>
        <a:lstStyle/>
        <a:p>
          <a:r>
            <a:rPr lang="en-GB" dirty="0"/>
            <a:t>How pressure, volume and temperature are all interconnected</a:t>
          </a:r>
          <a:endParaRPr lang="en-US" dirty="0"/>
        </a:p>
      </dgm:t>
    </dgm:pt>
    <dgm:pt modelId="{4C0C2AA0-D72D-4FAF-A267-CAF78FD865CD}" type="parTrans" cxnId="{66905B73-FA7E-41E7-90E9-5CF150A43943}">
      <dgm:prSet/>
      <dgm:spPr/>
      <dgm:t>
        <a:bodyPr/>
        <a:lstStyle/>
        <a:p>
          <a:endParaRPr lang="en-US"/>
        </a:p>
      </dgm:t>
    </dgm:pt>
    <dgm:pt modelId="{8FB0D31D-55EC-4A80-969A-F465DD0ECD6C}" type="sibTrans" cxnId="{66905B73-FA7E-41E7-90E9-5CF150A43943}">
      <dgm:prSet/>
      <dgm:spPr/>
      <dgm:t>
        <a:bodyPr/>
        <a:lstStyle/>
        <a:p>
          <a:endParaRPr lang="en-US"/>
        </a:p>
      </dgm:t>
    </dgm:pt>
    <dgm:pt modelId="{F044A1E1-234A-4B38-BFAF-C945F98A269A}">
      <dgm:prSet/>
      <dgm:spPr/>
      <dgm:t>
        <a:bodyPr/>
        <a:lstStyle/>
        <a:p>
          <a:r>
            <a:rPr lang="en-GB" dirty="0"/>
            <a:t>Kinetic theory and ‘The derivation’ (from basic ideas about tiny bouncy particles to the observed behaviour of gases just by thinking and doing some maths) </a:t>
          </a:r>
          <a:endParaRPr lang="en-US" dirty="0"/>
        </a:p>
      </dgm:t>
    </dgm:pt>
    <dgm:pt modelId="{7EC9EE88-9EFC-4382-93F7-29EBA7633705}" type="parTrans" cxnId="{7EB9D713-B694-4779-BA58-D4D6E4C0DDAA}">
      <dgm:prSet/>
      <dgm:spPr/>
      <dgm:t>
        <a:bodyPr/>
        <a:lstStyle/>
        <a:p>
          <a:endParaRPr lang="en-US"/>
        </a:p>
      </dgm:t>
    </dgm:pt>
    <dgm:pt modelId="{01A11AD4-7189-4942-B89C-B497E516A6B0}" type="sibTrans" cxnId="{7EB9D713-B694-4779-BA58-D4D6E4C0DDAA}">
      <dgm:prSet/>
      <dgm:spPr/>
      <dgm:t>
        <a:bodyPr/>
        <a:lstStyle/>
        <a:p>
          <a:endParaRPr lang="en-US"/>
        </a:p>
      </dgm:t>
    </dgm:pt>
    <dgm:pt modelId="{E4760B61-17C2-4CBE-BC63-50CACC80B37C}" type="pres">
      <dgm:prSet presAssocID="{127CF57D-BDAF-4326-8326-86027A5F36FB}" presName="root" presStyleCnt="0">
        <dgm:presLayoutVars>
          <dgm:dir/>
          <dgm:resizeHandles val="exact"/>
        </dgm:presLayoutVars>
      </dgm:prSet>
      <dgm:spPr/>
    </dgm:pt>
    <dgm:pt modelId="{B7B48589-FE26-4C30-9E1B-4FBD3F96C7D1}" type="pres">
      <dgm:prSet presAssocID="{8E7BC383-8FA7-4F90-BC51-FBFECC08C3ED}" presName="compNode" presStyleCnt="0"/>
      <dgm:spPr/>
    </dgm:pt>
    <dgm:pt modelId="{B6C10E54-BAD5-4BB9-A559-FE10EBC25636}" type="pres">
      <dgm:prSet presAssocID="{8E7BC383-8FA7-4F90-BC51-FBFECC08C3ED}" presName="bgRect" presStyleLbl="bgShp" presStyleIdx="0" presStyleCnt="3" custLinFactNeighborX="580" custLinFactNeighborY="-5038"/>
      <dgm:spPr/>
    </dgm:pt>
    <dgm:pt modelId="{266AEC07-2B5F-4523-A012-9CB585E1E858}" type="pres">
      <dgm:prSet presAssocID="{8E7BC383-8FA7-4F90-BC51-FBFECC08C3E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"/>
        </a:ext>
      </dgm:extLst>
    </dgm:pt>
    <dgm:pt modelId="{211B994A-72F4-4B03-BD7D-877F8D212E93}" type="pres">
      <dgm:prSet presAssocID="{8E7BC383-8FA7-4F90-BC51-FBFECC08C3ED}" presName="spaceRect" presStyleCnt="0"/>
      <dgm:spPr/>
    </dgm:pt>
    <dgm:pt modelId="{F0039645-AAF0-4EA1-9E62-3DB09A01DD5D}" type="pres">
      <dgm:prSet presAssocID="{8E7BC383-8FA7-4F90-BC51-FBFECC08C3ED}" presName="parTx" presStyleLbl="revTx" presStyleIdx="0" presStyleCnt="3">
        <dgm:presLayoutVars>
          <dgm:chMax val="0"/>
          <dgm:chPref val="0"/>
        </dgm:presLayoutVars>
      </dgm:prSet>
      <dgm:spPr/>
    </dgm:pt>
    <dgm:pt modelId="{2D7FD1CA-FAA0-4CFC-AFA9-81BEA41CD21F}" type="pres">
      <dgm:prSet presAssocID="{308F1B3F-B2F5-4BE2-B2C3-DDB062CD8CF4}" presName="sibTrans" presStyleCnt="0"/>
      <dgm:spPr/>
    </dgm:pt>
    <dgm:pt modelId="{616023BF-ACB6-4018-9C90-294E85529555}" type="pres">
      <dgm:prSet presAssocID="{FE2D09EE-5F05-4844-8EC9-8004E559B45D}" presName="compNode" presStyleCnt="0"/>
      <dgm:spPr/>
    </dgm:pt>
    <dgm:pt modelId="{1A871B7C-163B-446F-88E5-23AB3DD5063F}" type="pres">
      <dgm:prSet presAssocID="{FE2D09EE-5F05-4844-8EC9-8004E559B45D}" presName="bgRect" presStyleLbl="bgShp" presStyleIdx="1" presStyleCnt="3" custLinFactNeighborX="-258" custLinFactNeighborY="1889"/>
      <dgm:spPr/>
    </dgm:pt>
    <dgm:pt modelId="{3A7BA150-51B9-41E0-A974-98EF68B69CEE}" type="pres">
      <dgm:prSet presAssocID="{FE2D09EE-5F05-4844-8EC9-8004E559B45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ermometer"/>
        </a:ext>
      </dgm:extLst>
    </dgm:pt>
    <dgm:pt modelId="{6C2B9B15-C94D-4C45-BF30-598F6B44C611}" type="pres">
      <dgm:prSet presAssocID="{FE2D09EE-5F05-4844-8EC9-8004E559B45D}" presName="spaceRect" presStyleCnt="0"/>
      <dgm:spPr/>
    </dgm:pt>
    <dgm:pt modelId="{30EAA6D9-5ED6-41AB-9935-D9D615E70F95}" type="pres">
      <dgm:prSet presAssocID="{FE2D09EE-5F05-4844-8EC9-8004E559B45D}" presName="parTx" presStyleLbl="revTx" presStyleIdx="1" presStyleCnt="3">
        <dgm:presLayoutVars>
          <dgm:chMax val="0"/>
          <dgm:chPref val="0"/>
        </dgm:presLayoutVars>
      </dgm:prSet>
      <dgm:spPr/>
    </dgm:pt>
    <dgm:pt modelId="{6EB85EF1-1C2A-4075-9ABE-723CEF6FD1E7}" type="pres">
      <dgm:prSet presAssocID="{8FB0D31D-55EC-4A80-969A-F465DD0ECD6C}" presName="sibTrans" presStyleCnt="0"/>
      <dgm:spPr/>
    </dgm:pt>
    <dgm:pt modelId="{D46D622F-7090-4BD1-A309-51447F7170A3}" type="pres">
      <dgm:prSet presAssocID="{F044A1E1-234A-4B38-BFAF-C945F98A269A}" presName="compNode" presStyleCnt="0"/>
      <dgm:spPr/>
    </dgm:pt>
    <dgm:pt modelId="{4CF3677F-EAAD-4313-9363-325E6BD9651C}" type="pres">
      <dgm:prSet presAssocID="{F044A1E1-234A-4B38-BFAF-C945F98A269A}" presName="bgRect" presStyleLbl="bgShp" presStyleIdx="2" presStyleCnt="3"/>
      <dgm:spPr/>
    </dgm:pt>
    <dgm:pt modelId="{ED71B4FF-315A-4A2E-9891-D269026B1398}" type="pres">
      <dgm:prSet presAssocID="{F044A1E1-234A-4B38-BFAF-C945F98A269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44B40815-B0B3-4233-8894-83B86E65D14E}" type="pres">
      <dgm:prSet presAssocID="{F044A1E1-234A-4B38-BFAF-C945F98A269A}" presName="spaceRect" presStyleCnt="0"/>
      <dgm:spPr/>
    </dgm:pt>
    <dgm:pt modelId="{16EACCEE-E582-4F24-B178-22EB4D7A8CEB}" type="pres">
      <dgm:prSet presAssocID="{F044A1E1-234A-4B38-BFAF-C945F98A269A}" presName="parTx" presStyleLbl="revTx" presStyleIdx="2" presStyleCnt="3" custScaleX="103330" custScaleY="133893">
        <dgm:presLayoutVars>
          <dgm:chMax val="0"/>
          <dgm:chPref val="0"/>
        </dgm:presLayoutVars>
      </dgm:prSet>
      <dgm:spPr/>
    </dgm:pt>
  </dgm:ptLst>
  <dgm:cxnLst>
    <dgm:cxn modelId="{7EB9D713-B694-4779-BA58-D4D6E4C0DDAA}" srcId="{127CF57D-BDAF-4326-8326-86027A5F36FB}" destId="{F044A1E1-234A-4B38-BFAF-C945F98A269A}" srcOrd="2" destOrd="0" parTransId="{7EC9EE88-9EFC-4382-93F7-29EBA7633705}" sibTransId="{01A11AD4-7189-4942-B89C-B497E516A6B0}"/>
    <dgm:cxn modelId="{66905B73-FA7E-41E7-90E9-5CF150A43943}" srcId="{127CF57D-BDAF-4326-8326-86027A5F36FB}" destId="{FE2D09EE-5F05-4844-8EC9-8004E559B45D}" srcOrd="1" destOrd="0" parTransId="{4C0C2AA0-D72D-4FAF-A267-CAF78FD865CD}" sibTransId="{8FB0D31D-55EC-4A80-969A-F465DD0ECD6C}"/>
    <dgm:cxn modelId="{952C9454-764F-4817-9FB8-0BD417E92995}" type="presOf" srcId="{127CF57D-BDAF-4326-8326-86027A5F36FB}" destId="{E4760B61-17C2-4CBE-BC63-50CACC80B37C}" srcOrd="0" destOrd="0" presId="urn:microsoft.com/office/officeart/2018/2/layout/IconVerticalSolidList"/>
    <dgm:cxn modelId="{14ECA377-1288-49DC-951E-085D4ECA6D8D}" srcId="{127CF57D-BDAF-4326-8326-86027A5F36FB}" destId="{8E7BC383-8FA7-4F90-BC51-FBFECC08C3ED}" srcOrd="0" destOrd="0" parTransId="{2B3E4F2D-2A33-485A-8790-6245EC113B40}" sibTransId="{308F1B3F-B2F5-4BE2-B2C3-DDB062CD8CF4}"/>
    <dgm:cxn modelId="{3F63D686-FF27-460F-B32B-FAFD394E208C}" type="presOf" srcId="{8E7BC383-8FA7-4F90-BC51-FBFECC08C3ED}" destId="{F0039645-AAF0-4EA1-9E62-3DB09A01DD5D}" srcOrd="0" destOrd="0" presId="urn:microsoft.com/office/officeart/2018/2/layout/IconVerticalSolidList"/>
    <dgm:cxn modelId="{857729C2-4C16-4FAF-8C3E-2B6C8441D64B}" type="presOf" srcId="{F044A1E1-234A-4B38-BFAF-C945F98A269A}" destId="{16EACCEE-E582-4F24-B178-22EB4D7A8CEB}" srcOrd="0" destOrd="0" presId="urn:microsoft.com/office/officeart/2018/2/layout/IconVerticalSolidList"/>
    <dgm:cxn modelId="{BC002EF3-13F2-4EF9-8C96-6E91E6BD2288}" type="presOf" srcId="{FE2D09EE-5F05-4844-8EC9-8004E559B45D}" destId="{30EAA6D9-5ED6-41AB-9935-D9D615E70F95}" srcOrd="0" destOrd="0" presId="urn:microsoft.com/office/officeart/2018/2/layout/IconVerticalSolidList"/>
    <dgm:cxn modelId="{E2092B6D-2C39-42C5-80F5-74E9911F6B70}" type="presParOf" srcId="{E4760B61-17C2-4CBE-BC63-50CACC80B37C}" destId="{B7B48589-FE26-4C30-9E1B-4FBD3F96C7D1}" srcOrd="0" destOrd="0" presId="urn:microsoft.com/office/officeart/2018/2/layout/IconVerticalSolidList"/>
    <dgm:cxn modelId="{ED0D68BF-25FD-48B9-872E-307D89D370B1}" type="presParOf" srcId="{B7B48589-FE26-4C30-9E1B-4FBD3F96C7D1}" destId="{B6C10E54-BAD5-4BB9-A559-FE10EBC25636}" srcOrd="0" destOrd="0" presId="urn:microsoft.com/office/officeart/2018/2/layout/IconVerticalSolidList"/>
    <dgm:cxn modelId="{AFEC24A3-FBF9-4C6A-8346-C7F1E1484E41}" type="presParOf" srcId="{B7B48589-FE26-4C30-9E1B-4FBD3F96C7D1}" destId="{266AEC07-2B5F-4523-A012-9CB585E1E858}" srcOrd="1" destOrd="0" presId="urn:microsoft.com/office/officeart/2018/2/layout/IconVerticalSolidList"/>
    <dgm:cxn modelId="{BA09EBD6-0D99-44C4-9809-B2D64CAAB773}" type="presParOf" srcId="{B7B48589-FE26-4C30-9E1B-4FBD3F96C7D1}" destId="{211B994A-72F4-4B03-BD7D-877F8D212E93}" srcOrd="2" destOrd="0" presId="urn:microsoft.com/office/officeart/2018/2/layout/IconVerticalSolidList"/>
    <dgm:cxn modelId="{6098B6AA-EA06-4D68-BD21-A6388D901176}" type="presParOf" srcId="{B7B48589-FE26-4C30-9E1B-4FBD3F96C7D1}" destId="{F0039645-AAF0-4EA1-9E62-3DB09A01DD5D}" srcOrd="3" destOrd="0" presId="urn:microsoft.com/office/officeart/2018/2/layout/IconVerticalSolidList"/>
    <dgm:cxn modelId="{47B17473-702E-45A3-972F-CD53991ED401}" type="presParOf" srcId="{E4760B61-17C2-4CBE-BC63-50CACC80B37C}" destId="{2D7FD1CA-FAA0-4CFC-AFA9-81BEA41CD21F}" srcOrd="1" destOrd="0" presId="urn:microsoft.com/office/officeart/2018/2/layout/IconVerticalSolidList"/>
    <dgm:cxn modelId="{D1ABFA3F-C746-4B80-87FC-1E7F6B903001}" type="presParOf" srcId="{E4760B61-17C2-4CBE-BC63-50CACC80B37C}" destId="{616023BF-ACB6-4018-9C90-294E85529555}" srcOrd="2" destOrd="0" presId="urn:microsoft.com/office/officeart/2018/2/layout/IconVerticalSolidList"/>
    <dgm:cxn modelId="{02DA13D4-FC93-4644-BC0D-19DE82EC3A9C}" type="presParOf" srcId="{616023BF-ACB6-4018-9C90-294E85529555}" destId="{1A871B7C-163B-446F-88E5-23AB3DD5063F}" srcOrd="0" destOrd="0" presId="urn:microsoft.com/office/officeart/2018/2/layout/IconVerticalSolidList"/>
    <dgm:cxn modelId="{E1950165-7B59-40B0-B00A-A10343DF2E9A}" type="presParOf" srcId="{616023BF-ACB6-4018-9C90-294E85529555}" destId="{3A7BA150-51B9-41E0-A974-98EF68B69CEE}" srcOrd="1" destOrd="0" presId="urn:microsoft.com/office/officeart/2018/2/layout/IconVerticalSolidList"/>
    <dgm:cxn modelId="{031E7ED3-F57C-4604-BDE2-FCB3A3F295C7}" type="presParOf" srcId="{616023BF-ACB6-4018-9C90-294E85529555}" destId="{6C2B9B15-C94D-4C45-BF30-598F6B44C611}" srcOrd="2" destOrd="0" presId="urn:microsoft.com/office/officeart/2018/2/layout/IconVerticalSolidList"/>
    <dgm:cxn modelId="{87B8AD52-B969-4A78-8407-20C3D8BED46F}" type="presParOf" srcId="{616023BF-ACB6-4018-9C90-294E85529555}" destId="{30EAA6D9-5ED6-41AB-9935-D9D615E70F95}" srcOrd="3" destOrd="0" presId="urn:microsoft.com/office/officeart/2018/2/layout/IconVerticalSolidList"/>
    <dgm:cxn modelId="{BF31CD8E-F389-4811-93F5-2DB99B1C637E}" type="presParOf" srcId="{E4760B61-17C2-4CBE-BC63-50CACC80B37C}" destId="{6EB85EF1-1C2A-4075-9ABE-723CEF6FD1E7}" srcOrd="3" destOrd="0" presId="urn:microsoft.com/office/officeart/2018/2/layout/IconVerticalSolidList"/>
    <dgm:cxn modelId="{1407F8BD-E7F8-43DB-B4FD-F596E216B65B}" type="presParOf" srcId="{E4760B61-17C2-4CBE-BC63-50CACC80B37C}" destId="{D46D622F-7090-4BD1-A309-51447F7170A3}" srcOrd="4" destOrd="0" presId="urn:microsoft.com/office/officeart/2018/2/layout/IconVerticalSolidList"/>
    <dgm:cxn modelId="{792B70AE-A4D5-4C5E-975D-D37138A87539}" type="presParOf" srcId="{D46D622F-7090-4BD1-A309-51447F7170A3}" destId="{4CF3677F-EAAD-4313-9363-325E6BD9651C}" srcOrd="0" destOrd="0" presId="urn:microsoft.com/office/officeart/2018/2/layout/IconVerticalSolidList"/>
    <dgm:cxn modelId="{F6B41F35-D19C-4D57-B161-C9C234EBD832}" type="presParOf" srcId="{D46D622F-7090-4BD1-A309-51447F7170A3}" destId="{ED71B4FF-315A-4A2E-9891-D269026B1398}" srcOrd="1" destOrd="0" presId="urn:microsoft.com/office/officeart/2018/2/layout/IconVerticalSolidList"/>
    <dgm:cxn modelId="{B74457EB-2530-4FC5-B49A-87313BBC2BAA}" type="presParOf" srcId="{D46D622F-7090-4BD1-A309-51447F7170A3}" destId="{44B40815-B0B3-4233-8894-83B86E65D14E}" srcOrd="2" destOrd="0" presId="urn:microsoft.com/office/officeart/2018/2/layout/IconVerticalSolidList"/>
    <dgm:cxn modelId="{CB160376-9CF9-4275-A67C-A81331A217EE}" type="presParOf" srcId="{D46D622F-7090-4BD1-A309-51447F7170A3}" destId="{16EACCEE-E582-4F24-B178-22EB4D7A8CE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67082A-6798-43CC-82E0-8EA049D722C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CB5CD35-721E-40E9-B396-076DA00BA250}">
      <dgm:prSet/>
      <dgm:spPr/>
      <dgm:t>
        <a:bodyPr/>
        <a:lstStyle/>
        <a:p>
          <a:r>
            <a:rPr lang="en-GB" dirty="0"/>
            <a:t>Mr Walker</a:t>
          </a:r>
          <a:endParaRPr lang="en-US" dirty="0"/>
        </a:p>
      </dgm:t>
    </dgm:pt>
    <dgm:pt modelId="{4FBE3569-77CB-4B94-BD64-18C01946ACD8}" type="parTrans" cxnId="{FA10E3D9-0CB1-4217-A85F-85E5CDF8C6C3}">
      <dgm:prSet/>
      <dgm:spPr/>
      <dgm:t>
        <a:bodyPr/>
        <a:lstStyle/>
        <a:p>
          <a:endParaRPr lang="en-US"/>
        </a:p>
      </dgm:t>
    </dgm:pt>
    <dgm:pt modelId="{684AB43F-B44B-4B25-A7EB-E7F05D6E0B75}" type="sibTrans" cxnId="{FA10E3D9-0CB1-4217-A85F-85E5CDF8C6C3}">
      <dgm:prSet/>
      <dgm:spPr/>
      <dgm:t>
        <a:bodyPr/>
        <a:lstStyle/>
        <a:p>
          <a:endParaRPr lang="en-US"/>
        </a:p>
      </dgm:t>
    </dgm:pt>
    <dgm:pt modelId="{8D20F8D0-8FDB-4AE9-BF66-9A4E51599FFE}">
      <dgm:prSet/>
      <dgm:spPr/>
      <dgm:t>
        <a:bodyPr/>
        <a:lstStyle/>
        <a:p>
          <a:r>
            <a:rPr lang="en-GB" dirty="0"/>
            <a:t>Mr </a:t>
          </a:r>
          <a:r>
            <a:rPr lang="en-GB" dirty="0">
              <a:latin typeface="Calibri Light" panose="020F0302020204030204"/>
            </a:rPr>
            <a:t>Drewett</a:t>
          </a:r>
          <a:endParaRPr lang="en-US" dirty="0"/>
        </a:p>
      </dgm:t>
    </dgm:pt>
    <dgm:pt modelId="{484D199B-7458-4CAC-BF9C-C2104BB658C4}" type="parTrans" cxnId="{55D7AAC3-BBBF-465B-B522-42AACF24B71F}">
      <dgm:prSet/>
      <dgm:spPr/>
      <dgm:t>
        <a:bodyPr/>
        <a:lstStyle/>
        <a:p>
          <a:endParaRPr lang="en-US"/>
        </a:p>
      </dgm:t>
    </dgm:pt>
    <dgm:pt modelId="{120AEFF4-8591-4517-99F0-725D1A448D33}" type="sibTrans" cxnId="{55D7AAC3-BBBF-465B-B522-42AACF24B71F}">
      <dgm:prSet/>
      <dgm:spPr/>
      <dgm:t>
        <a:bodyPr/>
        <a:lstStyle/>
        <a:p>
          <a:endParaRPr lang="en-US"/>
        </a:p>
      </dgm:t>
    </dgm:pt>
    <dgm:pt modelId="{E5325ECF-F72C-4E7F-AF00-F43B87901116}">
      <dgm:prSet/>
      <dgm:spPr/>
      <dgm:t>
        <a:bodyPr/>
        <a:lstStyle/>
        <a:p>
          <a:r>
            <a:rPr lang="en-US" dirty="0" err="1"/>
            <a:t>Mr</a:t>
          </a:r>
          <a:r>
            <a:rPr lang="en-US" dirty="0"/>
            <a:t> Murphy</a:t>
          </a:r>
        </a:p>
      </dgm:t>
    </dgm:pt>
    <dgm:pt modelId="{60D5427C-90FD-414B-B900-58878AC7935F}" type="parTrans" cxnId="{A0E5DA36-29F3-44F3-912D-4827D39BDB7B}">
      <dgm:prSet/>
      <dgm:spPr/>
      <dgm:t>
        <a:bodyPr/>
        <a:lstStyle/>
        <a:p>
          <a:endParaRPr lang="en-GB"/>
        </a:p>
      </dgm:t>
    </dgm:pt>
    <dgm:pt modelId="{36594CAE-E0C5-4047-9515-8F3475935600}" type="sibTrans" cxnId="{A0E5DA36-29F3-44F3-912D-4827D39BDB7B}">
      <dgm:prSet/>
      <dgm:spPr/>
      <dgm:t>
        <a:bodyPr/>
        <a:lstStyle/>
        <a:p>
          <a:endParaRPr lang="en-GB"/>
        </a:p>
      </dgm:t>
    </dgm:pt>
    <dgm:pt modelId="{9B489064-5F50-4E5F-AC38-4E92EE388875}" type="pres">
      <dgm:prSet presAssocID="{3967082A-6798-43CC-82E0-8EA049D722C0}" presName="linear" presStyleCnt="0">
        <dgm:presLayoutVars>
          <dgm:animLvl val="lvl"/>
          <dgm:resizeHandles val="exact"/>
        </dgm:presLayoutVars>
      </dgm:prSet>
      <dgm:spPr/>
    </dgm:pt>
    <dgm:pt modelId="{712F9D38-6C69-4EA2-96A9-DC5E98C51246}" type="pres">
      <dgm:prSet presAssocID="{ACB5CD35-721E-40E9-B396-076DA00BA25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B16EC76-D417-4036-943B-54EAF2E2B7D6}" type="pres">
      <dgm:prSet presAssocID="{684AB43F-B44B-4B25-A7EB-E7F05D6E0B75}" presName="spacer" presStyleCnt="0"/>
      <dgm:spPr/>
    </dgm:pt>
    <dgm:pt modelId="{56DE93B7-5A8E-4F6C-81FB-A58BF6ECCC5E}" type="pres">
      <dgm:prSet presAssocID="{8D20F8D0-8FDB-4AE9-BF66-9A4E51599FF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7F2C7B7-371E-412C-9764-D06B2DEF2297}" type="pres">
      <dgm:prSet presAssocID="{120AEFF4-8591-4517-99F0-725D1A448D33}" presName="spacer" presStyleCnt="0"/>
      <dgm:spPr/>
    </dgm:pt>
    <dgm:pt modelId="{6959D346-5AFB-49B1-AF11-DCA06F72198F}" type="pres">
      <dgm:prSet presAssocID="{E5325ECF-F72C-4E7F-AF00-F43B8790111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0E5DA36-29F3-44F3-912D-4827D39BDB7B}" srcId="{3967082A-6798-43CC-82E0-8EA049D722C0}" destId="{E5325ECF-F72C-4E7F-AF00-F43B87901116}" srcOrd="2" destOrd="0" parTransId="{60D5427C-90FD-414B-B900-58878AC7935F}" sibTransId="{36594CAE-E0C5-4047-9515-8F3475935600}"/>
    <dgm:cxn modelId="{4E3E6C51-6888-4690-A2CA-7D9A8C870F0E}" type="presOf" srcId="{ACB5CD35-721E-40E9-B396-076DA00BA250}" destId="{712F9D38-6C69-4EA2-96A9-DC5E98C51246}" srcOrd="0" destOrd="0" presId="urn:microsoft.com/office/officeart/2005/8/layout/vList2"/>
    <dgm:cxn modelId="{B3C79871-287F-4925-9E45-7E92030ECA41}" type="presOf" srcId="{8D20F8D0-8FDB-4AE9-BF66-9A4E51599FFE}" destId="{56DE93B7-5A8E-4F6C-81FB-A58BF6ECCC5E}" srcOrd="0" destOrd="0" presId="urn:microsoft.com/office/officeart/2005/8/layout/vList2"/>
    <dgm:cxn modelId="{55D7AAC3-BBBF-465B-B522-42AACF24B71F}" srcId="{3967082A-6798-43CC-82E0-8EA049D722C0}" destId="{8D20F8D0-8FDB-4AE9-BF66-9A4E51599FFE}" srcOrd="1" destOrd="0" parTransId="{484D199B-7458-4CAC-BF9C-C2104BB658C4}" sibTransId="{120AEFF4-8591-4517-99F0-725D1A448D33}"/>
    <dgm:cxn modelId="{FA10E3D9-0CB1-4217-A85F-85E5CDF8C6C3}" srcId="{3967082A-6798-43CC-82E0-8EA049D722C0}" destId="{ACB5CD35-721E-40E9-B396-076DA00BA250}" srcOrd="0" destOrd="0" parTransId="{4FBE3569-77CB-4B94-BD64-18C01946ACD8}" sibTransId="{684AB43F-B44B-4B25-A7EB-E7F05D6E0B75}"/>
    <dgm:cxn modelId="{7794D1DB-0885-4375-93D0-59CE36575107}" type="presOf" srcId="{E5325ECF-F72C-4E7F-AF00-F43B87901116}" destId="{6959D346-5AFB-49B1-AF11-DCA06F72198F}" srcOrd="0" destOrd="0" presId="urn:microsoft.com/office/officeart/2005/8/layout/vList2"/>
    <dgm:cxn modelId="{F35614EF-E29C-4D96-8B40-0411057C34E2}" type="presOf" srcId="{3967082A-6798-43CC-82E0-8EA049D722C0}" destId="{9B489064-5F50-4E5F-AC38-4E92EE388875}" srcOrd="0" destOrd="0" presId="urn:microsoft.com/office/officeart/2005/8/layout/vList2"/>
    <dgm:cxn modelId="{E4024CF1-8C94-4EE4-BC14-3DD594545BC9}" type="presParOf" srcId="{9B489064-5F50-4E5F-AC38-4E92EE388875}" destId="{712F9D38-6C69-4EA2-96A9-DC5E98C51246}" srcOrd="0" destOrd="0" presId="urn:microsoft.com/office/officeart/2005/8/layout/vList2"/>
    <dgm:cxn modelId="{277871A4-BB0B-4C7A-9AD6-DCC8F98B4BA3}" type="presParOf" srcId="{9B489064-5F50-4E5F-AC38-4E92EE388875}" destId="{FB16EC76-D417-4036-943B-54EAF2E2B7D6}" srcOrd="1" destOrd="0" presId="urn:microsoft.com/office/officeart/2005/8/layout/vList2"/>
    <dgm:cxn modelId="{0AE55835-57D1-4D48-9E56-7843FB15956B}" type="presParOf" srcId="{9B489064-5F50-4E5F-AC38-4E92EE388875}" destId="{56DE93B7-5A8E-4F6C-81FB-A58BF6ECCC5E}" srcOrd="2" destOrd="0" presId="urn:microsoft.com/office/officeart/2005/8/layout/vList2"/>
    <dgm:cxn modelId="{45E94567-BA43-42CF-B5E1-034C38ED1380}" type="presParOf" srcId="{9B489064-5F50-4E5F-AC38-4E92EE388875}" destId="{57F2C7B7-371E-412C-9764-D06B2DEF2297}" srcOrd="3" destOrd="0" presId="urn:microsoft.com/office/officeart/2005/8/layout/vList2"/>
    <dgm:cxn modelId="{1172A4AD-C51F-498F-9DB2-5DB75E02BB07}" type="presParOf" srcId="{9B489064-5F50-4E5F-AC38-4E92EE388875}" destId="{6959D346-5AFB-49B1-AF11-DCA06F72198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C10E54-BAD5-4BB9-A559-FE10EBC25636}">
      <dsp:nvSpPr>
        <dsp:cNvPr id="0" name=""/>
        <dsp:cNvSpPr/>
      </dsp:nvSpPr>
      <dsp:spPr>
        <a:xfrm>
          <a:off x="0" y="0"/>
          <a:ext cx="6513603" cy="152836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6AEC07-2B5F-4523-A012-9CB585E1E858}">
      <dsp:nvSpPr>
        <dsp:cNvPr id="0" name=""/>
        <dsp:cNvSpPr/>
      </dsp:nvSpPr>
      <dsp:spPr>
        <a:xfrm>
          <a:off x="424556" y="352946"/>
          <a:ext cx="840602" cy="8406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039645-AAF0-4EA1-9E62-3DB09A01DD5D}">
      <dsp:nvSpPr>
        <dsp:cNvPr id="0" name=""/>
        <dsp:cNvSpPr/>
      </dsp:nvSpPr>
      <dsp:spPr>
        <a:xfrm>
          <a:off x="1727490" y="9063"/>
          <a:ext cx="4744885" cy="1528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752" tIns="161752" rIns="161752" bIns="16175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What happens when materials heat up or cool down – energy considerations</a:t>
          </a:r>
          <a:endParaRPr lang="en-US" sz="2100" kern="1200" dirty="0"/>
        </a:p>
      </dsp:txBody>
      <dsp:txXfrm>
        <a:off x="1727490" y="9063"/>
        <a:ext cx="4744885" cy="1528368"/>
      </dsp:txXfrm>
    </dsp:sp>
    <dsp:sp modelId="{1A871B7C-163B-446F-88E5-23AB3DD5063F}">
      <dsp:nvSpPr>
        <dsp:cNvPr id="0" name=""/>
        <dsp:cNvSpPr/>
      </dsp:nvSpPr>
      <dsp:spPr>
        <a:xfrm>
          <a:off x="-37774" y="1948394"/>
          <a:ext cx="6513603" cy="152836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7BA150-51B9-41E0-A974-98EF68B69CEE}">
      <dsp:nvSpPr>
        <dsp:cNvPr id="0" name=""/>
        <dsp:cNvSpPr/>
      </dsp:nvSpPr>
      <dsp:spPr>
        <a:xfrm>
          <a:off x="424556" y="2263406"/>
          <a:ext cx="840602" cy="84060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EAA6D9-5ED6-41AB-9935-D9D615E70F95}">
      <dsp:nvSpPr>
        <dsp:cNvPr id="0" name=""/>
        <dsp:cNvSpPr/>
      </dsp:nvSpPr>
      <dsp:spPr>
        <a:xfrm>
          <a:off x="1727490" y="1919523"/>
          <a:ext cx="4744885" cy="1528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752" tIns="161752" rIns="161752" bIns="16175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How pressure, volume and temperature are all interconnected</a:t>
          </a:r>
          <a:endParaRPr lang="en-US" sz="2100" kern="1200" dirty="0"/>
        </a:p>
      </dsp:txBody>
      <dsp:txXfrm>
        <a:off x="1727490" y="1919523"/>
        <a:ext cx="4744885" cy="1528368"/>
      </dsp:txXfrm>
    </dsp:sp>
    <dsp:sp modelId="{4CF3677F-EAAD-4313-9363-325E6BD9651C}">
      <dsp:nvSpPr>
        <dsp:cNvPr id="0" name=""/>
        <dsp:cNvSpPr/>
      </dsp:nvSpPr>
      <dsp:spPr>
        <a:xfrm>
          <a:off x="-37774" y="4088989"/>
          <a:ext cx="6513603" cy="152836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71B4FF-315A-4A2E-9891-D269026B1398}">
      <dsp:nvSpPr>
        <dsp:cNvPr id="0" name=""/>
        <dsp:cNvSpPr/>
      </dsp:nvSpPr>
      <dsp:spPr>
        <a:xfrm>
          <a:off x="424556" y="4432871"/>
          <a:ext cx="840602" cy="84060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EACCEE-E582-4F24-B178-22EB4D7A8CEB}">
      <dsp:nvSpPr>
        <dsp:cNvPr id="0" name=""/>
        <dsp:cNvSpPr/>
      </dsp:nvSpPr>
      <dsp:spPr>
        <a:xfrm>
          <a:off x="1648488" y="3829984"/>
          <a:ext cx="4902890" cy="2046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752" tIns="161752" rIns="161752" bIns="16175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Kinetic theory and ‘The derivation’ (from basic ideas about tiny bouncy particles to the observed behaviour of gases just by thinking and doing some maths) </a:t>
          </a:r>
          <a:endParaRPr lang="en-US" sz="2100" kern="1200" dirty="0"/>
        </a:p>
      </dsp:txBody>
      <dsp:txXfrm>
        <a:off x="1648488" y="3829984"/>
        <a:ext cx="4902890" cy="20463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F9D38-6C69-4EA2-96A9-DC5E98C51246}">
      <dsp:nvSpPr>
        <dsp:cNvPr id="0" name=""/>
        <dsp:cNvSpPr/>
      </dsp:nvSpPr>
      <dsp:spPr>
        <a:xfrm>
          <a:off x="0" y="25886"/>
          <a:ext cx="5029199" cy="15110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0" lvl="0" indent="0" algn="l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300" kern="1200" dirty="0"/>
            <a:t>Mr Walker</a:t>
          </a:r>
          <a:endParaRPr lang="en-US" sz="6300" kern="1200" dirty="0"/>
        </a:p>
      </dsp:txBody>
      <dsp:txXfrm>
        <a:off x="73764" y="99650"/>
        <a:ext cx="4881671" cy="1363527"/>
      </dsp:txXfrm>
    </dsp:sp>
    <dsp:sp modelId="{56DE93B7-5A8E-4F6C-81FB-A58BF6ECCC5E}">
      <dsp:nvSpPr>
        <dsp:cNvPr id="0" name=""/>
        <dsp:cNvSpPr/>
      </dsp:nvSpPr>
      <dsp:spPr>
        <a:xfrm>
          <a:off x="0" y="1718381"/>
          <a:ext cx="5029199" cy="1511055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0" lvl="0" indent="0" algn="l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300" kern="1200" dirty="0"/>
            <a:t>Mr </a:t>
          </a:r>
          <a:r>
            <a:rPr lang="en-GB" sz="6300" kern="1200" dirty="0">
              <a:latin typeface="Calibri Light" panose="020F0302020204030204"/>
            </a:rPr>
            <a:t>Drewett</a:t>
          </a:r>
          <a:endParaRPr lang="en-US" sz="6300" kern="1200" dirty="0"/>
        </a:p>
      </dsp:txBody>
      <dsp:txXfrm>
        <a:off x="73764" y="1792145"/>
        <a:ext cx="4881671" cy="1363527"/>
      </dsp:txXfrm>
    </dsp:sp>
    <dsp:sp modelId="{6959D346-5AFB-49B1-AF11-DCA06F72198F}">
      <dsp:nvSpPr>
        <dsp:cNvPr id="0" name=""/>
        <dsp:cNvSpPr/>
      </dsp:nvSpPr>
      <dsp:spPr>
        <a:xfrm>
          <a:off x="0" y="3410876"/>
          <a:ext cx="5029199" cy="151105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0" lvl="0" indent="0" algn="l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300" kern="1200" dirty="0" err="1"/>
            <a:t>Mr</a:t>
          </a:r>
          <a:r>
            <a:rPr lang="en-US" sz="6300" kern="1200" dirty="0"/>
            <a:t> Murphy</a:t>
          </a:r>
        </a:p>
      </dsp:txBody>
      <dsp:txXfrm>
        <a:off x="73764" y="3484640"/>
        <a:ext cx="4881671" cy="13635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C8324-D869-4F13-860C-BEFEA1CD4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07DAC0-832E-484D-BD8A-7C21EDB5AD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AA9BB-322D-44CC-84C7-3150AC901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CAF0FC-CFBF-435B-891B-DD954CE74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FF512-17A9-4094-BA79-21022F021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252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6AD58-7AC3-4951-85CC-0C6DEB355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BFD7D-FCF3-42EA-86F0-E5E7BF0A2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A7C8A3-5D7C-4F43-8091-24A7FCE6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7EEB23-B561-44D1-90FC-443AFF5FF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E54FC3-F0EA-4B3E-96E9-8E9D83D13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208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50E42-436B-4622-9BBE-BBE66E1F8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A49538-C0BE-4C02-9B9C-859AF19C73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D5738-93A1-442F-AACE-8349B8260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27313-D17B-405E-AF53-D448A9804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93219-B91C-438A-A4C7-D56A5E2E6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948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1BD8D-45FD-4E25-92C4-625C0E8FC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617E16-B903-452D-9CD9-D01CBED51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59E13C-5EC8-42A3-9467-4A7BCB049C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3FA2E3-454E-4C45-B12B-3F5F35B16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9C1E3C-B8A7-407C-9BAC-9E6287323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4516D5-AB68-4D83-9686-97E6F634E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02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BA97B-F37E-4FF9-9AC9-886349D97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1E6732-B937-4E6D-BAEA-567A4B51A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98C14-D235-407C-9121-5F217FB136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C8A63E-4353-4055-BFF3-DABDD3889F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6CDE45-EBCC-44C0-9C01-438C02F9E0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9BE25B-5881-4C44-B4F0-72839C780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941A49-FFC8-4546-828D-80C9388D1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CD7225-20AF-49BC-A74F-F05B58E90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95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84FD0-86F3-4E85-A2D3-0FB449720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CE9573-8A66-4223-94EB-B5891BCAD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728767-F0FF-4572-9D3B-62914091C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6B5E1E-6763-4F97-A629-D446FFDAB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853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E7CD03-9EC0-4A33-934C-6DE6CCF99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7FC51A-A128-4463-AEF3-CB8C9BD55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BDDF27-33F8-438F-8922-2EE2E9A4F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502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707DD-EA58-42EC-BD20-FB80E3E18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54825-5A89-4372-A471-2400C0823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284F6-B69B-4548-87CD-72D3C44731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E6B468-47A1-4613-B202-944ECC7BB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89712D-8B41-43FE-BCA3-B4EBD1E02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6D57B-21E3-4ACB-8F94-136190090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838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23BC9-154F-4712-9323-115A7B39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F40201-86A7-4670-BAC4-0EFBA6CEF8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8562FF-1359-40FF-B581-4A9994B316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2FBC68-3B38-4194-A83A-4B6C3E743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3CD50C-E0CD-4431-90B9-8A8C87E23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D04E7-58E8-4FA3-86B9-7179FC4E5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45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498FB-6D50-4DBF-BF97-B9B92D50E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8D3D31-B75F-47E4-8983-98C8803CC1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509315-9B04-4F24-8DE2-EC07D3C77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70108-A82B-443F-AD2F-C7947064C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88259-B725-4C7E-8CE8-12178E21C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184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17D02D-058A-4EC5-9BBE-A9755D7F02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E276D4-AB48-4BCA-914C-537FBFC283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DC997E-5366-4981-9A88-08B2BEB2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5B6070-B4D6-4691-B4A3-7105845A8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8E3480-167D-4AAC-897E-1321E03EC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020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2107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2201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99678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5635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81245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8701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631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82125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2619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641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466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711C30-E1D2-4D26-8ECF-76B6A8917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EEE1D1-EC5E-48F1-B69A-F7D9F92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FF0D5-3607-4471-BC13-71C4A7A058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1361A4-7295-4A09-B45B-DBAB900BE8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5A70B-0477-429B-BEB1-F4FC962BAB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075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85920-8DBE-4933-91BF-B65FA7E50C7B}" type="datetimeFigureOut">
              <a:rPr lang="en-GB" smtClean="0"/>
              <a:t>07/07/2024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84860C8-6059-4227-8DAB-EC8F0E7917E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2876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op.org/careers-physics/your-future-with-physics/career-path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5555856-9970-4BC3-9AA9-6A917F53A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9972" y="0"/>
            <a:ext cx="6421721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487851-BFAF-46D8-A1ED-50CAD6E46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238E3C-3A52-436E-A930-C30FB3CBF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484" y="4267832"/>
            <a:ext cx="4805996" cy="129711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Physics A level at PHGS</a:t>
            </a:r>
          </a:p>
        </p:txBody>
      </p:sp>
      <p:sp>
        <p:nvSpPr>
          <p:cNvPr id="14" name="Freeform 50">
            <a:extLst>
              <a:ext uri="{FF2B5EF4-FFF2-40B4-BE49-F238E27FC236}">
                <a16:creationId xmlns:a16="http://schemas.microsoft.com/office/drawing/2014/main" id="{13722DD7-BA73-4776-93A3-94491FEF7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7121" y="581159"/>
            <a:ext cx="5464879" cy="6276841"/>
          </a:xfrm>
          <a:custGeom>
            <a:avLst/>
            <a:gdLst>
              <a:gd name="connsiteX0" fmla="*/ 3299930 w 5464879"/>
              <a:gd name="connsiteY0" fmla="*/ 0 h 6276841"/>
              <a:gd name="connsiteX1" fmla="*/ 5398992 w 5464879"/>
              <a:gd name="connsiteY1" fmla="*/ 753544 h 6276841"/>
              <a:gd name="connsiteX2" fmla="*/ 5464879 w 5464879"/>
              <a:gd name="connsiteY2" fmla="*/ 813426 h 6276841"/>
              <a:gd name="connsiteX3" fmla="*/ 5464879 w 5464879"/>
              <a:gd name="connsiteY3" fmla="*/ 5786434 h 6276841"/>
              <a:gd name="connsiteX4" fmla="*/ 5398992 w 5464879"/>
              <a:gd name="connsiteY4" fmla="*/ 5846317 h 6276841"/>
              <a:gd name="connsiteX5" fmla="*/ 4872873 w 5464879"/>
              <a:gd name="connsiteY5" fmla="*/ 6201577 h 6276841"/>
              <a:gd name="connsiteX6" fmla="*/ 4716632 w 5464879"/>
              <a:gd name="connsiteY6" fmla="*/ 6276841 h 6276841"/>
              <a:gd name="connsiteX7" fmla="*/ 1883227 w 5464879"/>
              <a:gd name="connsiteY7" fmla="*/ 6276841 h 6276841"/>
              <a:gd name="connsiteX8" fmla="*/ 1726987 w 5464879"/>
              <a:gd name="connsiteY8" fmla="*/ 6201577 h 6276841"/>
              <a:gd name="connsiteX9" fmla="*/ 0 w 5464879"/>
              <a:gd name="connsiteY9" fmla="*/ 3299930 h 6276841"/>
              <a:gd name="connsiteX10" fmla="*/ 3299930 w 5464879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64879" h="6276841">
                <a:moveTo>
                  <a:pt x="3299930" y="0"/>
                </a:moveTo>
                <a:cubicBezTo>
                  <a:pt x="4097274" y="0"/>
                  <a:pt x="4828569" y="282789"/>
                  <a:pt x="5398992" y="753544"/>
                </a:cubicBezTo>
                <a:lnTo>
                  <a:pt x="5464879" y="813426"/>
                </a:lnTo>
                <a:lnTo>
                  <a:pt x="5464879" y="5786434"/>
                </a:lnTo>
                <a:lnTo>
                  <a:pt x="5398992" y="5846317"/>
                </a:lnTo>
                <a:cubicBezTo>
                  <a:pt x="5236014" y="5980818"/>
                  <a:pt x="5059904" y="6099975"/>
                  <a:pt x="4872873" y="6201577"/>
                </a:cubicBezTo>
                <a:lnTo>
                  <a:pt x="4716632" y="6276841"/>
                </a:lnTo>
                <a:lnTo>
                  <a:pt x="1883227" y="6276841"/>
                </a:lnTo>
                <a:lnTo>
                  <a:pt x="1726987" y="6201577"/>
                </a:lnTo>
                <a:cubicBezTo>
                  <a:pt x="698316" y="5642769"/>
                  <a:pt x="0" y="4552900"/>
                  <a:pt x="0" y="3299930"/>
                </a:cubicBezTo>
                <a:cubicBezTo>
                  <a:pt x="0" y="1477429"/>
                  <a:pt x="1477429" y="0"/>
                  <a:pt x="3299930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Atom">
            <a:extLst>
              <a:ext uri="{FF2B5EF4-FFF2-40B4-BE49-F238E27FC236}">
                <a16:creationId xmlns:a16="http://schemas.microsoft.com/office/drawing/2014/main" id="{93E9408A-C6D3-40F9-BE3C-D948F5A99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09770" y="1815320"/>
            <a:ext cx="4141760" cy="414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175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5555856-9970-4BC3-9AA9-6A917F53A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421721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F487851-BFAF-46D8-A1ED-50CAD6E46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238E3C-3A52-436E-A930-C30FB3CBF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662" y="4267832"/>
            <a:ext cx="5429888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1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Why is Physics A level useful ??</a:t>
            </a:r>
          </a:p>
        </p:txBody>
      </p:sp>
      <p:sp>
        <p:nvSpPr>
          <p:cNvPr id="16" name="Freeform 50">
            <a:extLst>
              <a:ext uri="{FF2B5EF4-FFF2-40B4-BE49-F238E27FC236}">
                <a16:creationId xmlns:a16="http://schemas.microsoft.com/office/drawing/2014/main" id="{13722DD7-BA73-4776-93A3-94491FEF7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1159"/>
            <a:ext cx="5464879" cy="6276841"/>
          </a:xfrm>
          <a:custGeom>
            <a:avLst/>
            <a:gdLst>
              <a:gd name="connsiteX0" fmla="*/ 3299930 w 5464879"/>
              <a:gd name="connsiteY0" fmla="*/ 0 h 6276841"/>
              <a:gd name="connsiteX1" fmla="*/ 5398992 w 5464879"/>
              <a:gd name="connsiteY1" fmla="*/ 753544 h 6276841"/>
              <a:gd name="connsiteX2" fmla="*/ 5464879 w 5464879"/>
              <a:gd name="connsiteY2" fmla="*/ 813426 h 6276841"/>
              <a:gd name="connsiteX3" fmla="*/ 5464879 w 5464879"/>
              <a:gd name="connsiteY3" fmla="*/ 5786434 h 6276841"/>
              <a:gd name="connsiteX4" fmla="*/ 5398992 w 5464879"/>
              <a:gd name="connsiteY4" fmla="*/ 5846317 h 6276841"/>
              <a:gd name="connsiteX5" fmla="*/ 4872873 w 5464879"/>
              <a:gd name="connsiteY5" fmla="*/ 6201577 h 6276841"/>
              <a:gd name="connsiteX6" fmla="*/ 4716632 w 5464879"/>
              <a:gd name="connsiteY6" fmla="*/ 6276841 h 6276841"/>
              <a:gd name="connsiteX7" fmla="*/ 1883227 w 5464879"/>
              <a:gd name="connsiteY7" fmla="*/ 6276841 h 6276841"/>
              <a:gd name="connsiteX8" fmla="*/ 1726987 w 5464879"/>
              <a:gd name="connsiteY8" fmla="*/ 6201577 h 6276841"/>
              <a:gd name="connsiteX9" fmla="*/ 0 w 5464879"/>
              <a:gd name="connsiteY9" fmla="*/ 3299930 h 6276841"/>
              <a:gd name="connsiteX10" fmla="*/ 3299930 w 5464879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64879" h="6276841">
                <a:moveTo>
                  <a:pt x="3299930" y="0"/>
                </a:moveTo>
                <a:cubicBezTo>
                  <a:pt x="4097274" y="0"/>
                  <a:pt x="4828569" y="282789"/>
                  <a:pt x="5398992" y="753544"/>
                </a:cubicBezTo>
                <a:lnTo>
                  <a:pt x="5464879" y="813426"/>
                </a:lnTo>
                <a:lnTo>
                  <a:pt x="5464879" y="5786434"/>
                </a:lnTo>
                <a:lnTo>
                  <a:pt x="5398992" y="5846317"/>
                </a:lnTo>
                <a:cubicBezTo>
                  <a:pt x="5236014" y="5980818"/>
                  <a:pt x="5059904" y="6099975"/>
                  <a:pt x="4872873" y="6201577"/>
                </a:cubicBezTo>
                <a:lnTo>
                  <a:pt x="4716632" y="6276841"/>
                </a:lnTo>
                <a:lnTo>
                  <a:pt x="1883227" y="6276841"/>
                </a:lnTo>
                <a:lnTo>
                  <a:pt x="1726987" y="6201577"/>
                </a:lnTo>
                <a:cubicBezTo>
                  <a:pt x="698316" y="5642769"/>
                  <a:pt x="0" y="4552900"/>
                  <a:pt x="0" y="3299930"/>
                </a:cubicBezTo>
                <a:cubicBezTo>
                  <a:pt x="0" y="1477429"/>
                  <a:pt x="1477429" y="0"/>
                  <a:pt x="3299930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Atom">
            <a:extLst>
              <a:ext uri="{FF2B5EF4-FFF2-40B4-BE49-F238E27FC236}">
                <a16:creationId xmlns:a16="http://schemas.microsoft.com/office/drawing/2014/main" id="{93E9408A-C6D3-40F9-BE3C-D948F5A99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20149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A3B10-C97B-468E-9CA2-465C1C6A4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86" y="365125"/>
            <a:ext cx="12000614" cy="1325563"/>
          </a:xfrm>
        </p:spPr>
        <p:txBody>
          <a:bodyPr/>
          <a:lstStyle/>
          <a:p>
            <a:r>
              <a:rPr lang="en-GB" dirty="0"/>
              <a:t>From the Institute of Physics website October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7CE2F-78DC-44B0-A289-EFE26275E2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i="1" dirty="0"/>
              <a:t>“So why physics?</a:t>
            </a:r>
          </a:p>
          <a:p>
            <a:r>
              <a:rPr lang="en-GB" i="1" dirty="0"/>
              <a:t>You might think we’re biased – but we know what we’re talking about. Physics is a “facilitating subject”, meaning that it’s highly regarded </a:t>
            </a:r>
            <a:r>
              <a:rPr lang="en-GB" b="1" i="1" dirty="0"/>
              <a:t>whatever degree or career path you choose</a:t>
            </a:r>
            <a:r>
              <a:rPr lang="en-GB" i="1" dirty="0"/>
              <a:t>. It’s considered essential for science and engineering courses, so it keeps a lot of doors open for you.</a:t>
            </a:r>
          </a:p>
          <a:p>
            <a:r>
              <a:rPr lang="en-GB" i="1" dirty="0"/>
              <a:t>Physics opens these doors because of the skills and ways of thinking it teaches you. You’ll pick up mathematical and analytical techniques that are valued in a huge range of careers – just look at these career options…</a:t>
            </a:r>
          </a:p>
          <a:p>
            <a:pPr marL="0" indent="0">
              <a:buNone/>
            </a:pPr>
            <a:r>
              <a:rPr lang="en-GB" b="1" i="1" dirty="0">
                <a:hlinkClick r:id="rId2"/>
              </a:rPr>
              <a:t>https://www.iop.org/careers-physics/your-future-with-physics/career-paths</a:t>
            </a:r>
            <a:r>
              <a:rPr lang="en-GB" b="1" i="1" dirty="0"/>
              <a:t>  </a:t>
            </a:r>
            <a:r>
              <a:rPr lang="en-GB" i="1" dirty="0"/>
              <a:t> </a:t>
            </a:r>
          </a:p>
          <a:p>
            <a:r>
              <a:rPr lang="en-GB" i="1" dirty="0"/>
              <a:t>You’ll become a critical and creative thinker, and a problem solver.”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4244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1C9CC24-B375-4226-BF2B-61FADBBA6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D70A28E-4FD8-4474-A206-E15B5EBB3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084747"/>
            <a:ext cx="12188952" cy="3294207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9647E21-5366-4638-AC97-D8CD4111E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r="8214" b="45501"/>
          <a:stretch>
            <a:fillRect/>
          </a:stretch>
        </p:blipFill>
        <p:spPr>
          <a:xfrm flipV="1">
            <a:off x="0" y="0"/>
            <a:ext cx="12191999" cy="4473360"/>
          </a:xfrm>
          <a:custGeom>
            <a:avLst/>
            <a:gdLst>
              <a:gd name="connsiteX0" fmla="*/ 0 w 12191999"/>
              <a:gd name="connsiteY0" fmla="*/ 4473360 h 4473360"/>
              <a:gd name="connsiteX1" fmla="*/ 12191999 w 12191999"/>
              <a:gd name="connsiteY1" fmla="*/ 4473360 h 4473360"/>
              <a:gd name="connsiteX2" fmla="*/ 12191999 w 12191999"/>
              <a:gd name="connsiteY2" fmla="*/ 0 h 4473360"/>
              <a:gd name="connsiteX3" fmla="*/ 0 w 12191999"/>
              <a:gd name="connsiteY3" fmla="*/ 0 h 4473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4473360">
                <a:moveTo>
                  <a:pt x="0" y="4473360"/>
                </a:moveTo>
                <a:lnTo>
                  <a:pt x="12191999" y="4473360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81A9413-0994-429F-9B25-DFA73C4A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9" y="2059283"/>
            <a:ext cx="12188951" cy="134513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AQA A Level Physics </a:t>
            </a:r>
            <a:r>
              <a:rPr lang="en-US" sz="5600" dirty="0">
                <a:solidFill>
                  <a:srgbClr val="FFFFFF"/>
                </a:solidFill>
              </a:rPr>
              <a:t>C</a:t>
            </a:r>
            <a: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ourse </a:t>
            </a:r>
            <a:b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at Prince Henry’s</a:t>
            </a:r>
            <a:b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 very quick ride through the topics…</a:t>
            </a:r>
          </a:p>
        </p:txBody>
      </p:sp>
    </p:spTree>
    <p:extLst>
      <p:ext uri="{BB962C8B-B14F-4D97-AF65-F5344CB8AC3E}">
        <p14:creationId xmlns:p14="http://schemas.microsoft.com/office/powerpoint/2010/main" val="1899564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F7B58-25B5-46C9-97DC-7A0C38DDE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312" y="744589"/>
            <a:ext cx="5277333" cy="1325563"/>
          </a:xfrm>
        </p:spPr>
        <p:txBody>
          <a:bodyPr>
            <a:normAutofit/>
          </a:bodyPr>
          <a:lstStyle/>
          <a:p>
            <a:r>
              <a:rPr lang="en-GB" dirty="0"/>
              <a:t>Particles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D5459-C00B-4546-8B0A-EB60E4BDD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33" y="1987979"/>
            <a:ext cx="4721130" cy="4125432"/>
          </a:xfrm>
        </p:spPr>
        <p:txBody>
          <a:bodyPr anchor="t">
            <a:normAutofit fontScale="77500" lnSpcReduction="20000"/>
          </a:bodyPr>
          <a:lstStyle/>
          <a:p>
            <a:r>
              <a:rPr lang="en-GB" sz="3300" dirty="0"/>
              <a:t>Quarks – (what protons and neutrons are made from)</a:t>
            </a:r>
          </a:p>
          <a:p>
            <a:r>
              <a:rPr lang="en-GB" sz="3300" dirty="0"/>
              <a:t>Matter and Antimatter</a:t>
            </a:r>
          </a:p>
          <a:p>
            <a:r>
              <a:rPr lang="en-GB" sz="3300" dirty="0"/>
              <a:t>Nuclear Glue – the Strong Nuclear Force holds the </a:t>
            </a:r>
            <a:r>
              <a:rPr lang="en-GB" sz="3300" dirty="0" err="1"/>
              <a:t>mucleus</a:t>
            </a:r>
            <a:r>
              <a:rPr lang="en-GB" sz="3300" dirty="0"/>
              <a:t> together</a:t>
            </a:r>
          </a:p>
          <a:p>
            <a:r>
              <a:rPr lang="en-GB" sz="3300" dirty="0"/>
              <a:t>Particle Creation and Annihilation</a:t>
            </a:r>
          </a:p>
          <a:p>
            <a:r>
              <a:rPr lang="en-GB" sz="3300" dirty="0"/>
              <a:t>How electrons are responsible for most of what we SEE around us (they make light)</a:t>
            </a:r>
          </a:p>
          <a:p>
            <a:endParaRPr lang="en-GB" sz="1800" dirty="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C99A8FB7-A79B-4BC9-9D56-B79587F6A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05005" y="2650637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B6114379-CEF2-4927-BEAC-763037C09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9597" y="2815229"/>
            <a:ext cx="2788920" cy="278892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B23893E2-3349-46D7-A7AA-B9E447957F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96859" y="0"/>
            <a:ext cx="4198060" cy="3650200"/>
          </a:xfrm>
          <a:custGeom>
            <a:avLst/>
            <a:gdLst>
              <a:gd name="connsiteX0" fmla="*/ 262846 w 4198060"/>
              <a:gd name="connsiteY0" fmla="*/ 0 h 3650200"/>
              <a:gd name="connsiteX1" fmla="*/ 4198060 w 4198060"/>
              <a:gd name="connsiteY1" fmla="*/ 0 h 3650200"/>
              <a:gd name="connsiteX2" fmla="*/ 4198060 w 4198060"/>
              <a:gd name="connsiteY2" fmla="*/ 3021648 h 3650200"/>
              <a:gd name="connsiteX3" fmla="*/ 4142653 w 4198060"/>
              <a:gd name="connsiteY3" fmla="*/ 3072005 h 3650200"/>
              <a:gd name="connsiteX4" fmla="*/ 2532040 w 4198060"/>
              <a:gd name="connsiteY4" fmla="*/ 3650200 h 3650200"/>
              <a:gd name="connsiteX5" fmla="*/ 0 w 4198060"/>
              <a:gd name="connsiteY5" fmla="*/ 1118160 h 3650200"/>
              <a:gd name="connsiteX6" fmla="*/ 198981 w 4198060"/>
              <a:gd name="connsiteY6" fmla="*/ 132576 h 365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8060" h="3650200">
                <a:moveTo>
                  <a:pt x="262846" y="0"/>
                </a:moveTo>
                <a:lnTo>
                  <a:pt x="4198060" y="0"/>
                </a:lnTo>
                <a:lnTo>
                  <a:pt x="4198060" y="3021648"/>
                </a:lnTo>
                <a:lnTo>
                  <a:pt x="4142653" y="3072005"/>
                </a:lnTo>
                <a:cubicBezTo>
                  <a:pt x="3704967" y="3433216"/>
                  <a:pt x="3143843" y="3650200"/>
                  <a:pt x="2532040" y="3650200"/>
                </a:cubicBezTo>
                <a:cubicBezTo>
                  <a:pt x="1133633" y="3650200"/>
                  <a:pt x="0" y="2516567"/>
                  <a:pt x="0" y="1118160"/>
                </a:cubicBezTo>
                <a:cubicBezTo>
                  <a:pt x="0" y="768558"/>
                  <a:pt x="70852" y="435505"/>
                  <a:pt x="198981" y="132576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C14C23C8-0D86-4D9E-A9C7-76291675C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60603" y="1"/>
            <a:ext cx="4034316" cy="3486455"/>
          </a:xfrm>
          <a:custGeom>
            <a:avLst/>
            <a:gdLst>
              <a:gd name="connsiteX0" fmla="*/ 280681 w 4034316"/>
              <a:gd name="connsiteY0" fmla="*/ 0 h 3486455"/>
              <a:gd name="connsiteX1" fmla="*/ 4034316 w 4034316"/>
              <a:gd name="connsiteY1" fmla="*/ 0 h 3486455"/>
              <a:gd name="connsiteX2" fmla="*/ 4034316 w 4034316"/>
              <a:gd name="connsiteY2" fmla="*/ 2800630 h 3486455"/>
              <a:gd name="connsiteX3" fmla="*/ 3874752 w 4034316"/>
              <a:gd name="connsiteY3" fmla="*/ 2945652 h 3486455"/>
              <a:gd name="connsiteX4" fmla="*/ 2368296 w 4034316"/>
              <a:gd name="connsiteY4" fmla="*/ 3486455 h 3486455"/>
              <a:gd name="connsiteX5" fmla="*/ 0 w 4034316"/>
              <a:gd name="connsiteY5" fmla="*/ 1118159 h 3486455"/>
              <a:gd name="connsiteX6" fmla="*/ 186113 w 4034316"/>
              <a:gd name="connsiteY6" fmla="*/ 196311 h 348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34316" h="3486455">
                <a:moveTo>
                  <a:pt x="280681" y="0"/>
                </a:moveTo>
                <a:lnTo>
                  <a:pt x="4034316" y="0"/>
                </a:lnTo>
                <a:lnTo>
                  <a:pt x="4034316" y="2800630"/>
                </a:lnTo>
                <a:lnTo>
                  <a:pt x="3874752" y="2945652"/>
                </a:lnTo>
                <a:cubicBezTo>
                  <a:pt x="3465371" y="3283503"/>
                  <a:pt x="2940535" y="3486455"/>
                  <a:pt x="2368296" y="3486455"/>
                </a:cubicBezTo>
                <a:cubicBezTo>
                  <a:pt x="1060322" y="3486455"/>
                  <a:pt x="0" y="2426133"/>
                  <a:pt x="0" y="1118159"/>
                </a:cubicBezTo>
                <a:cubicBezTo>
                  <a:pt x="0" y="791166"/>
                  <a:pt x="66270" y="479650"/>
                  <a:pt x="186113" y="19631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Image result for Strange quark">
            <a:extLst>
              <a:ext uri="{FF2B5EF4-FFF2-40B4-BE49-F238E27FC236}">
                <a16:creationId xmlns:a16="http://schemas.microsoft.com/office/drawing/2014/main" id="{BB17A125-3A27-46D0-9F0B-BD682C886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88245" y="297192"/>
            <a:ext cx="2353443" cy="2353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9C33A582-C36E-4329-BBD0-8362BDDBB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69366" y="3321512"/>
            <a:ext cx="1741359" cy="186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2B7592FE-10D1-4664-B623-353F47C8D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8132" y="4032250"/>
            <a:ext cx="3303868" cy="2825750"/>
          </a:xfrm>
          <a:custGeom>
            <a:avLst/>
            <a:gdLst>
              <a:gd name="connsiteX0" fmla="*/ 1888600 w 3303868"/>
              <a:gd name="connsiteY0" fmla="*/ 0 h 2825750"/>
              <a:gd name="connsiteX1" fmla="*/ 3224042 w 3303868"/>
              <a:gd name="connsiteY1" fmla="*/ 553158 h 2825750"/>
              <a:gd name="connsiteX2" fmla="*/ 3303868 w 3303868"/>
              <a:gd name="connsiteY2" fmla="*/ 640989 h 2825750"/>
              <a:gd name="connsiteX3" fmla="*/ 3303868 w 3303868"/>
              <a:gd name="connsiteY3" fmla="*/ 2825750 h 2825750"/>
              <a:gd name="connsiteX4" fmla="*/ 250380 w 3303868"/>
              <a:gd name="connsiteY4" fmla="*/ 2825750 h 2825750"/>
              <a:gd name="connsiteX5" fmla="*/ 227944 w 3303868"/>
              <a:gd name="connsiteY5" fmla="*/ 2788819 h 2825750"/>
              <a:gd name="connsiteX6" fmla="*/ 0 w 3303868"/>
              <a:gd name="connsiteY6" fmla="*/ 1888600 h 2825750"/>
              <a:gd name="connsiteX7" fmla="*/ 1888600 w 3303868"/>
              <a:gd name="connsiteY7" fmla="*/ 0 h 282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3868" h="2825750">
                <a:moveTo>
                  <a:pt x="1888600" y="0"/>
                </a:moveTo>
                <a:cubicBezTo>
                  <a:pt x="2410123" y="0"/>
                  <a:pt x="2882273" y="211389"/>
                  <a:pt x="3224042" y="553158"/>
                </a:cubicBezTo>
                <a:lnTo>
                  <a:pt x="3303868" y="640989"/>
                </a:lnTo>
                <a:lnTo>
                  <a:pt x="3303868" y="2825750"/>
                </a:lnTo>
                <a:lnTo>
                  <a:pt x="250380" y="2825750"/>
                </a:lnTo>
                <a:lnTo>
                  <a:pt x="227944" y="2788819"/>
                </a:lnTo>
                <a:cubicBezTo>
                  <a:pt x="82574" y="2521217"/>
                  <a:pt x="0" y="2214552"/>
                  <a:pt x="0" y="1888600"/>
                </a:cubicBezTo>
                <a:cubicBezTo>
                  <a:pt x="0" y="845555"/>
                  <a:pt x="845555" y="0"/>
                  <a:pt x="18886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32248578-C6EF-47FB-8B88-AD65C27452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53088" y="4197206"/>
            <a:ext cx="3138912" cy="2660795"/>
          </a:xfrm>
          <a:custGeom>
            <a:avLst/>
            <a:gdLst>
              <a:gd name="connsiteX0" fmla="*/ 1723644 w 3138912"/>
              <a:gd name="connsiteY0" fmla="*/ 0 h 2660795"/>
              <a:gd name="connsiteX1" fmla="*/ 3053691 w 3138912"/>
              <a:gd name="connsiteY1" fmla="*/ 627247 h 2660795"/>
              <a:gd name="connsiteX2" fmla="*/ 3138912 w 3138912"/>
              <a:gd name="connsiteY2" fmla="*/ 741211 h 2660795"/>
              <a:gd name="connsiteX3" fmla="*/ 3138912 w 3138912"/>
              <a:gd name="connsiteY3" fmla="*/ 2660795 h 2660795"/>
              <a:gd name="connsiteX4" fmla="*/ 278239 w 3138912"/>
              <a:gd name="connsiteY4" fmla="*/ 2660795 h 2660795"/>
              <a:gd name="connsiteX5" fmla="*/ 208035 w 3138912"/>
              <a:gd name="connsiteY5" fmla="*/ 2545235 h 2660795"/>
              <a:gd name="connsiteX6" fmla="*/ 0 w 3138912"/>
              <a:gd name="connsiteY6" fmla="*/ 1723644 h 2660795"/>
              <a:gd name="connsiteX7" fmla="*/ 1723644 w 3138912"/>
              <a:gd name="connsiteY7" fmla="*/ 0 h 2660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38912" h="2660795">
                <a:moveTo>
                  <a:pt x="1723644" y="0"/>
                </a:moveTo>
                <a:cubicBezTo>
                  <a:pt x="2259111" y="0"/>
                  <a:pt x="2737550" y="244172"/>
                  <a:pt x="3053691" y="627247"/>
                </a:cubicBezTo>
                <a:lnTo>
                  <a:pt x="3138912" y="741211"/>
                </a:lnTo>
                <a:lnTo>
                  <a:pt x="3138912" y="2660795"/>
                </a:lnTo>
                <a:lnTo>
                  <a:pt x="278239" y="2660795"/>
                </a:lnTo>
                <a:lnTo>
                  <a:pt x="208035" y="2545235"/>
                </a:lnTo>
                <a:cubicBezTo>
                  <a:pt x="75362" y="2301006"/>
                  <a:pt x="0" y="2021126"/>
                  <a:pt x="0" y="1723644"/>
                </a:cubicBezTo>
                <a:cubicBezTo>
                  <a:pt x="0" y="771702"/>
                  <a:pt x="771702" y="0"/>
                  <a:pt x="1723644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98" name="Picture 2" descr="What is Annihilation? - EWT">
            <a:extLst>
              <a:ext uri="{FF2B5EF4-FFF2-40B4-BE49-F238E27FC236}">
                <a16:creationId xmlns:a16="http://schemas.microsoft.com/office/drawing/2014/main" id="{6E316F40-9533-45D9-A8C3-830A1A31F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39620" y="4773213"/>
            <a:ext cx="2407535" cy="178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2450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F7B58-25B5-46C9-97DC-7A0C38DDE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277333" cy="1325563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Wave-particle duality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D5459-C00B-4546-8B0A-EB60E4BDD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4558309" cy="3181684"/>
          </a:xfrm>
        </p:spPr>
        <p:txBody>
          <a:bodyPr anchor="t">
            <a:normAutofit/>
          </a:bodyPr>
          <a:lstStyle/>
          <a:p>
            <a:r>
              <a:rPr lang="en-GB" dirty="0"/>
              <a:t>Electromagnetic waves are weird</a:t>
            </a:r>
          </a:p>
          <a:p>
            <a:r>
              <a:rPr lang="en-GB" dirty="0"/>
              <a:t>They </a:t>
            </a:r>
            <a:r>
              <a:rPr lang="en-GB" i="1" dirty="0"/>
              <a:t>travel</a:t>
            </a:r>
            <a:r>
              <a:rPr lang="en-GB" dirty="0"/>
              <a:t> like waves but </a:t>
            </a:r>
            <a:r>
              <a:rPr lang="en-GB" i="1" dirty="0"/>
              <a:t>arrive</a:t>
            </a:r>
            <a:r>
              <a:rPr lang="en-GB" dirty="0"/>
              <a:t> like particles (photons)</a:t>
            </a:r>
          </a:p>
          <a:p>
            <a:r>
              <a:rPr lang="en-GB" dirty="0"/>
              <a:t>You never catch them being both at the same time</a:t>
            </a:r>
          </a:p>
        </p:txBody>
      </p:sp>
      <p:pic>
        <p:nvPicPr>
          <p:cNvPr id="5122" name="Picture 2" descr="General Theory of Relativity ( Real World ) | Physics | CK-12 ...">
            <a:extLst>
              <a:ext uri="{FF2B5EF4-FFF2-40B4-BE49-F238E27FC236}">
                <a16:creationId xmlns:a16="http://schemas.microsoft.com/office/drawing/2014/main" id="{D1B42AB3-3149-4CC2-B3F7-ED024F17D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1668145"/>
            <a:ext cx="4762500" cy="417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9286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F7B58-25B5-46C9-97DC-7A0C38DDE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277333" cy="1325563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Wave-particle duality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D5459-C00B-4546-8B0A-EB60E4BDD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4558309" cy="3181684"/>
          </a:xfrm>
        </p:spPr>
        <p:txBody>
          <a:bodyPr anchor="t">
            <a:normAutofit/>
          </a:bodyPr>
          <a:lstStyle/>
          <a:p>
            <a:r>
              <a:rPr lang="en-GB" dirty="0"/>
              <a:t>Electrons are just as weird as electromagnetic waves</a:t>
            </a:r>
          </a:p>
          <a:p>
            <a:r>
              <a:rPr lang="en-GB" dirty="0"/>
              <a:t>They also travel like waves and arrive like particles</a:t>
            </a:r>
          </a:p>
        </p:txBody>
      </p:sp>
      <p:pic>
        <p:nvPicPr>
          <p:cNvPr id="6146" name="Picture 2" descr="Electron Diffraction, Part 2: The Experiment - YouTube">
            <a:extLst>
              <a:ext uri="{FF2B5EF4-FFF2-40B4-BE49-F238E27FC236}">
                <a16:creationId xmlns:a16="http://schemas.microsoft.com/office/drawing/2014/main" id="{2CB822E2-CBCB-4A21-91D6-9F6131F40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431" y="1708483"/>
            <a:ext cx="5858575" cy="329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489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B8BD9-3383-4AAC-8501-1FAFFC05E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343860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Mechanics – how things move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50CE1-D270-4640-8581-3F3A1C19F7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" y="1077296"/>
            <a:ext cx="5181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Equations of motion</a:t>
            </a:r>
          </a:p>
          <a:p>
            <a:r>
              <a:rPr lang="en-US" dirty="0"/>
              <a:t>Momentum and collisions</a:t>
            </a:r>
          </a:p>
          <a:p>
            <a:r>
              <a:rPr lang="en-US" dirty="0"/>
              <a:t>Projectiles</a:t>
            </a:r>
          </a:p>
          <a:p>
            <a:r>
              <a:rPr lang="en-US" dirty="0"/>
              <a:t>Energy transfers</a:t>
            </a:r>
          </a:p>
          <a:p>
            <a:r>
              <a:rPr lang="en-US" dirty="0"/>
              <a:t>Vectors and scalars</a:t>
            </a:r>
          </a:p>
          <a:p>
            <a:r>
              <a:rPr lang="en-US" dirty="0"/>
              <a:t>Work and power</a:t>
            </a:r>
          </a:p>
          <a:p>
            <a:r>
              <a:rPr lang="en-US" dirty="0"/>
              <a:t>Forces in equilibrium</a:t>
            </a:r>
          </a:p>
          <a:p>
            <a:r>
              <a:rPr lang="en-US" dirty="0"/>
              <a:t>Motion graphs</a:t>
            </a:r>
            <a:br>
              <a:rPr lang="en-US" dirty="0"/>
            </a:br>
            <a:br>
              <a:rPr lang="en-US" dirty="0"/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A2F939-17BF-449A-A298-8A2C8272E80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en-GB"/>
          </a:p>
        </p:txBody>
      </p:sp>
      <p:pic>
        <p:nvPicPr>
          <p:cNvPr id="7170" name="Picture 2" descr="Investigating momentum during collisions | IOPSpark">
            <a:extLst>
              <a:ext uri="{FF2B5EF4-FFF2-40B4-BE49-F238E27FC236}">
                <a16:creationId xmlns:a16="http://schemas.microsoft.com/office/drawing/2014/main" id="{707EC986-AE9C-407C-9F0C-93896D29DA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2" r="-2" b="19054"/>
          <a:stretch/>
        </p:blipFill>
        <p:spPr bwMode="auto">
          <a:xfrm>
            <a:off x="6021086" y="544777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ow to derive the three equations of motion - Quora">
            <a:extLst>
              <a:ext uri="{FF2B5EF4-FFF2-40B4-BE49-F238E27FC236}">
                <a16:creationId xmlns:a16="http://schemas.microsoft.com/office/drawing/2014/main" id="{99BB9870-1B91-43BF-99AB-8E00C0155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1" y="4077955"/>
            <a:ext cx="4701919" cy="263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2317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74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3DB8BD9-3383-4AAC-8501-1FAFFC05E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FFFF"/>
                </a:solidFill>
              </a:rPr>
              <a:t>Waves</a:t>
            </a:r>
            <a:br>
              <a:rPr lang="en-US" sz="2200" dirty="0">
                <a:solidFill>
                  <a:srgbClr val="FFFFFF"/>
                </a:solidFill>
              </a:rPr>
            </a:br>
            <a:br>
              <a:rPr lang="en-US" sz="2200" dirty="0">
                <a:solidFill>
                  <a:srgbClr val="FFFFFF"/>
                </a:solidFill>
              </a:rPr>
            </a:br>
            <a:endParaRPr lang="en-US" sz="22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0C286F-6F0D-43FC-A193-14B9B5476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904" y="2494450"/>
            <a:ext cx="4053545" cy="3563159"/>
          </a:xfrm>
        </p:spPr>
        <p:txBody>
          <a:bodyPr>
            <a:normAutofit/>
          </a:bodyPr>
          <a:lstStyle/>
          <a:p>
            <a:r>
              <a:rPr lang="en-US" sz="2400" dirty="0"/>
              <a:t>Wave calculations</a:t>
            </a:r>
          </a:p>
          <a:p>
            <a:r>
              <a:rPr lang="en-US" sz="2400" dirty="0"/>
              <a:t>Wave interference and diffraction patterns</a:t>
            </a:r>
          </a:p>
          <a:p>
            <a:r>
              <a:rPr lang="en-US" sz="2400" dirty="0"/>
              <a:t>Optics (how light refracts)</a:t>
            </a:r>
          </a:p>
          <a:p>
            <a:endParaRPr lang="en-GB" sz="2400" dirty="0"/>
          </a:p>
        </p:txBody>
      </p:sp>
      <p:pic>
        <p:nvPicPr>
          <p:cNvPr id="9218" name="Picture 2" descr="SINGLE SLIT DIFFRACTION PATTERN OF LIGHT">
            <a:extLst>
              <a:ext uri="{FF2B5EF4-FFF2-40B4-BE49-F238E27FC236}">
                <a16:creationId xmlns:a16="http://schemas.microsoft.com/office/drawing/2014/main" id="{F8BEFACA-8CA3-4139-B610-F44887E622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0" r="17122" b="-3"/>
          <a:stretch/>
        </p:blipFill>
        <p:spPr bwMode="auto">
          <a:xfrm>
            <a:off x="5280204" y="1963826"/>
            <a:ext cx="3441736" cy="255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Diffraction - Wikipedia">
            <a:extLst>
              <a:ext uri="{FF2B5EF4-FFF2-40B4-BE49-F238E27FC236}">
                <a16:creationId xmlns:a16="http://schemas.microsoft.com/office/drawing/2014/main" id="{309F1975-E5A3-4A13-8EC3-AED53DB8B9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835" y="2812887"/>
            <a:ext cx="2912980" cy="234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Refraction and Critical Angles Calculator">
            <a:extLst>
              <a:ext uri="{FF2B5EF4-FFF2-40B4-BE49-F238E27FC236}">
                <a16:creationId xmlns:a16="http://schemas.microsoft.com/office/drawing/2014/main" id="{10D7D2A5-287F-471A-9597-1BC31D1BC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49" y="3944255"/>
            <a:ext cx="3042122" cy="268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25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041EB1-2AFE-423A-B70B-383E69E90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FFFF"/>
                </a:solidFill>
              </a:rPr>
              <a:t>Materials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Investigating how ‘stretchy’ things (like springs) and materials (like copper) 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B47BE4-B593-4DBF-8B9A-BE7F5CF65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1392694"/>
          </a:xfrm>
        </p:spPr>
        <p:txBody>
          <a:bodyPr anchor="ctr">
            <a:normAutofit fontScale="92500" lnSpcReduction="10000"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Hooke’s law and spring constants</a:t>
            </a:r>
          </a:p>
          <a:p>
            <a:r>
              <a:rPr lang="en-GB" sz="3200" dirty="0">
                <a:solidFill>
                  <a:srgbClr val="000000"/>
                </a:solidFill>
              </a:rPr>
              <a:t>The Young’s modulus</a:t>
            </a:r>
          </a:p>
        </p:txBody>
      </p:sp>
      <p:pic>
        <p:nvPicPr>
          <p:cNvPr id="12290" name="Picture 2" descr="Young's Modulus Experiment - YouTube">
            <a:extLst>
              <a:ext uri="{FF2B5EF4-FFF2-40B4-BE49-F238E27FC236}">
                <a16:creationId xmlns:a16="http://schemas.microsoft.com/office/drawing/2014/main" id="{B17F2E82-8465-44AF-96B2-2D58C24B5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586990"/>
            <a:ext cx="4775200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5623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ectric circuit | Diagrams &amp; Examples | Britannica">
            <a:extLst>
              <a:ext uri="{FF2B5EF4-FFF2-40B4-BE49-F238E27FC236}">
                <a16:creationId xmlns:a16="http://schemas.microsoft.com/office/drawing/2014/main" id="{39B9D123-DEAE-479D-9138-5FBD20B632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" r="9838" b="-1"/>
          <a:stretch/>
        </p:blipFill>
        <p:spPr bwMode="auto">
          <a:xfrm>
            <a:off x="4117521" y="10"/>
            <a:ext cx="807447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8F23F8A3-8FD7-4779-8323-FDC26BE99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859800" cy="6858478"/>
          </a:xfrm>
          <a:custGeom>
            <a:avLst/>
            <a:gdLst>
              <a:gd name="connsiteX0" fmla="*/ 7859800 w 7859800"/>
              <a:gd name="connsiteY0" fmla="*/ 6858478 h 6858478"/>
              <a:gd name="connsiteX1" fmla="*/ 435245 w 7859800"/>
              <a:gd name="connsiteY1" fmla="*/ 6858478 h 6858478"/>
              <a:gd name="connsiteX2" fmla="*/ 435505 w 7859800"/>
              <a:gd name="connsiteY2" fmla="*/ 6857916 h 6858478"/>
              <a:gd name="connsiteX3" fmla="*/ 0 w 7859800"/>
              <a:gd name="connsiteY3" fmla="*/ 6857916 h 6858478"/>
              <a:gd name="connsiteX4" fmla="*/ 0 w 7859800"/>
              <a:gd name="connsiteY4" fmla="*/ 0 h 6858478"/>
              <a:gd name="connsiteX5" fmla="*/ 3611620 w 7859800"/>
              <a:gd name="connsiteY5" fmla="*/ 0 h 6858478"/>
              <a:gd name="connsiteX6" fmla="*/ 4677848 w 7859800"/>
              <a:gd name="connsiteY6" fmla="*/ 0 h 6858478"/>
              <a:gd name="connsiteX7" fmla="*/ 4683425 w 7859800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9800" h="6858478">
                <a:moveTo>
                  <a:pt x="7859800" y="6858478"/>
                </a:moveTo>
                <a:lnTo>
                  <a:pt x="435245" y="6858478"/>
                </a:lnTo>
                <a:lnTo>
                  <a:pt x="435505" y="6857916"/>
                </a:lnTo>
                <a:lnTo>
                  <a:pt x="0" y="6857916"/>
                </a:lnTo>
                <a:lnTo>
                  <a:pt x="0" y="0"/>
                </a:lnTo>
                <a:lnTo>
                  <a:pt x="3611620" y="0"/>
                </a:lnTo>
                <a:lnTo>
                  <a:pt x="4677848" y="0"/>
                </a:lnTo>
                <a:lnTo>
                  <a:pt x="4683425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F605C4CC-A25C-416F-8333-7CB7DC97D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431174" cy="6858478"/>
          </a:xfrm>
          <a:custGeom>
            <a:avLst/>
            <a:gdLst>
              <a:gd name="connsiteX0" fmla="*/ 7431174 w 7431174"/>
              <a:gd name="connsiteY0" fmla="*/ 6858478 h 6858478"/>
              <a:gd name="connsiteX1" fmla="*/ 6619 w 7431174"/>
              <a:gd name="connsiteY1" fmla="*/ 6858478 h 6858478"/>
              <a:gd name="connsiteX2" fmla="*/ 6879 w 7431174"/>
              <a:gd name="connsiteY2" fmla="*/ 6857916 h 6858478"/>
              <a:gd name="connsiteX3" fmla="*/ 0 w 7431174"/>
              <a:gd name="connsiteY3" fmla="*/ 6857916 h 6858478"/>
              <a:gd name="connsiteX4" fmla="*/ 0 w 7431174"/>
              <a:gd name="connsiteY4" fmla="*/ 0 h 6858478"/>
              <a:gd name="connsiteX5" fmla="*/ 3182994 w 7431174"/>
              <a:gd name="connsiteY5" fmla="*/ 0 h 6858478"/>
              <a:gd name="connsiteX6" fmla="*/ 4249222 w 7431174"/>
              <a:gd name="connsiteY6" fmla="*/ 0 h 6858478"/>
              <a:gd name="connsiteX7" fmla="*/ 4254799 w 7431174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31174" h="6858478">
                <a:moveTo>
                  <a:pt x="7431174" y="6858478"/>
                </a:moveTo>
                <a:lnTo>
                  <a:pt x="6619" y="6858478"/>
                </a:lnTo>
                <a:lnTo>
                  <a:pt x="6879" y="6857916"/>
                </a:lnTo>
                <a:lnTo>
                  <a:pt x="0" y="6857916"/>
                </a:lnTo>
                <a:lnTo>
                  <a:pt x="0" y="0"/>
                </a:lnTo>
                <a:lnTo>
                  <a:pt x="3182994" y="0"/>
                </a:lnTo>
                <a:lnTo>
                  <a:pt x="4249222" y="0"/>
                </a:lnTo>
                <a:lnTo>
                  <a:pt x="4254799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BAD6B9-F646-4505-B27C-488490267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65125"/>
            <a:ext cx="5266155" cy="1325563"/>
          </a:xfrm>
        </p:spPr>
        <p:txBody>
          <a:bodyPr>
            <a:normAutofit/>
          </a:bodyPr>
          <a:lstStyle/>
          <a:p>
            <a:r>
              <a:rPr lang="en-GB" dirty="0"/>
              <a:t>electricity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DB7FF-9E62-40BB-A2C9-BBDD52230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1261698"/>
            <a:ext cx="3941499" cy="4154361"/>
          </a:xfrm>
        </p:spPr>
        <p:txBody>
          <a:bodyPr>
            <a:normAutofit/>
          </a:bodyPr>
          <a:lstStyle/>
          <a:p>
            <a:r>
              <a:rPr lang="en-GB" sz="2000" dirty="0"/>
              <a:t>Building on GCSE, with ideas about power and energy transfer</a:t>
            </a:r>
          </a:p>
          <a:p>
            <a:r>
              <a:rPr lang="en-GB" sz="2000" dirty="0"/>
              <a:t>You’re really going to know what a volt is and what an amp is!</a:t>
            </a:r>
          </a:p>
          <a:p>
            <a:r>
              <a:rPr lang="en-GB" sz="2000" dirty="0"/>
              <a:t>Resistivity – how resistive a material is</a:t>
            </a:r>
          </a:p>
          <a:p>
            <a:r>
              <a:rPr lang="en-GB" sz="2000" dirty="0"/>
              <a:t>Lots of practical work</a:t>
            </a:r>
          </a:p>
          <a:p>
            <a:endParaRPr lang="en-GB" sz="2000" dirty="0"/>
          </a:p>
        </p:txBody>
      </p:sp>
      <p:pic>
        <p:nvPicPr>
          <p:cNvPr id="14338" name="Picture 2" descr="Cell energy ☺ electron lamp. - ppt download">
            <a:extLst>
              <a:ext uri="{FF2B5EF4-FFF2-40B4-BE49-F238E27FC236}">
                <a16:creationId xmlns:a16="http://schemas.microsoft.com/office/drawing/2014/main" id="{6ECDBA99-AB19-4B67-B95F-FC22B156B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843" y="3577185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2934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2E4913-BDE2-4BB4-9D79-53DB0B5F2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FFFF"/>
                </a:solidFill>
              </a:rPr>
              <a:t>Further mechanics – cyclical motion (what happens when things oscillate or go around in circles)</a:t>
            </a: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56796D0C-48C8-43E3-9B70-C70A8F905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318" y="1280160"/>
            <a:ext cx="6211278" cy="407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993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EC7597-6693-4189-8998-6DA27891E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Thermal physics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60C800B-4FD0-41C7-B292-85DAABAA00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3240041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386" name="Picture 2" descr="Boyle's law | Definition, Equation, &amp; Facts | Britannica">
            <a:extLst>
              <a:ext uri="{FF2B5EF4-FFF2-40B4-BE49-F238E27FC236}">
                <a16:creationId xmlns:a16="http://schemas.microsoft.com/office/drawing/2014/main" id="{A46FE81B-B3B7-4D76-A10B-050101A3D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441" y="2580640"/>
            <a:ext cx="2513659" cy="169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eating Curve and Cooling Curve of Water - Enthalpy of Fusion ...">
            <a:extLst>
              <a:ext uri="{FF2B5EF4-FFF2-40B4-BE49-F238E27FC236}">
                <a16:creationId xmlns:a16="http://schemas.microsoft.com/office/drawing/2014/main" id="{C7ACA464-93AA-431D-8570-B1D1D93FE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600" y="50165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63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FC7A3AA1-44C4-4CBE-8808-D86A411AD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825551"/>
            <a:ext cx="12192000" cy="3032449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4FDAB746-A9A3-4EC2-8997-5EB71BC96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16" b="33968"/>
          <a:stretch/>
        </p:blipFill>
        <p:spPr>
          <a:xfrm flipV="1">
            <a:off x="0" y="3504048"/>
            <a:ext cx="12192000" cy="1393277"/>
          </a:xfrm>
          <a:custGeom>
            <a:avLst/>
            <a:gdLst>
              <a:gd name="connsiteX0" fmla="*/ 0 w 12192000"/>
              <a:gd name="connsiteY0" fmla="*/ 0 h 3049325"/>
              <a:gd name="connsiteX1" fmla="*/ 12192000 w 12192000"/>
              <a:gd name="connsiteY1" fmla="*/ 0 h 3049325"/>
              <a:gd name="connsiteX2" fmla="*/ 12192000 w 12192000"/>
              <a:gd name="connsiteY2" fmla="*/ 3049325 h 3049325"/>
              <a:gd name="connsiteX3" fmla="*/ 0 w 12192000"/>
              <a:gd name="connsiteY3" fmla="*/ 3049325 h 3049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3049325">
                <a:moveTo>
                  <a:pt x="0" y="0"/>
                </a:moveTo>
                <a:lnTo>
                  <a:pt x="12192000" y="0"/>
                </a:lnTo>
                <a:lnTo>
                  <a:pt x="12192000" y="3049325"/>
                </a:lnTo>
                <a:lnTo>
                  <a:pt x="0" y="3049325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86F2B3-FB57-4EBC-89CD-40C65B026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334274"/>
            <a:ext cx="5011473" cy="1773936"/>
          </a:xfrm>
        </p:spPr>
        <p:txBody>
          <a:bodyPr>
            <a:normAutofit fontScale="90000"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</a:rPr>
              <a:t>Gravitational and Electric Fields (are very similar)</a:t>
            </a:r>
            <a:br>
              <a:rPr lang="en-GB" sz="4000" dirty="0">
                <a:solidFill>
                  <a:srgbClr val="FFFFFF"/>
                </a:solidFill>
              </a:rPr>
            </a:br>
            <a:r>
              <a:rPr lang="en-GB" sz="4000" dirty="0">
                <a:solidFill>
                  <a:srgbClr val="FFFFFF"/>
                </a:solidFill>
              </a:rPr>
              <a:t>Capacitors</a:t>
            </a:r>
            <a:br>
              <a:rPr lang="en-GB" sz="4000" dirty="0">
                <a:solidFill>
                  <a:srgbClr val="FFFFFF"/>
                </a:solidFill>
              </a:rPr>
            </a:br>
            <a:r>
              <a:rPr lang="en-GB" sz="4000" dirty="0">
                <a:solidFill>
                  <a:srgbClr val="FFFFFF"/>
                </a:solidFill>
              </a:rPr>
              <a:t>‘the Physics of Non-Contact forces’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91C9E05-1ED5-4438-8E0F-382199749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36484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434" name="Picture 2" descr="Similarities of Electric &amp; Gravitational Fields | A-level Physics ...">
            <a:extLst>
              <a:ext uri="{FF2B5EF4-FFF2-40B4-BE49-F238E27FC236}">
                <a16:creationId xmlns:a16="http://schemas.microsoft.com/office/drawing/2014/main" id="{4CFEF9C4-F7D5-474F-B920-9927679C4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2385"/>
            <a:ext cx="6648512" cy="372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3400D-62FD-4D54-87D9-AD40C97AB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147054"/>
            <a:ext cx="5288841" cy="1958721"/>
          </a:xfrm>
        </p:spPr>
        <p:txBody>
          <a:bodyPr anchor="ctr">
            <a:normAutofit lnSpcReduction="10000"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How these forces changes depend on the distance from the object</a:t>
            </a:r>
          </a:p>
          <a:p>
            <a:r>
              <a:rPr lang="en-GB" sz="2400" dirty="0">
                <a:solidFill>
                  <a:srgbClr val="FFFFFF"/>
                </a:solidFill>
              </a:rPr>
              <a:t>The potential energy in fields and how it varies</a:t>
            </a:r>
          </a:p>
          <a:p>
            <a:r>
              <a:rPr lang="en-GB" sz="2400" dirty="0">
                <a:solidFill>
                  <a:srgbClr val="FFFFFF"/>
                </a:solidFill>
              </a:rPr>
              <a:t>Lots of juicy physics maths…!</a:t>
            </a:r>
          </a:p>
          <a:p>
            <a:endParaRPr lang="en-GB" sz="1800" dirty="0">
              <a:solidFill>
                <a:srgbClr val="FFFFFF"/>
              </a:solidFill>
            </a:endParaRPr>
          </a:p>
        </p:txBody>
      </p:sp>
      <p:pic>
        <p:nvPicPr>
          <p:cNvPr id="23554" name="Picture 2" descr="Newton's law of gravitation review (article) | Khan Academy">
            <a:extLst>
              <a:ext uri="{FF2B5EF4-FFF2-40B4-BE49-F238E27FC236}">
                <a16:creationId xmlns:a16="http://schemas.microsoft.com/office/drawing/2014/main" id="{2D5818FF-3591-4D50-83C8-F5D0FF33A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98" y="195367"/>
            <a:ext cx="3461657" cy="194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What Are the Applications of Coulomb's Law?">
            <a:extLst>
              <a:ext uri="{FF2B5EF4-FFF2-40B4-BE49-F238E27FC236}">
                <a16:creationId xmlns:a16="http://schemas.microsoft.com/office/drawing/2014/main" id="{605C6568-9513-4724-BD90-1CAF51B63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461" y="1582304"/>
            <a:ext cx="4131129" cy="2243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097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agnetic Fields and Induction - Physics A-Level">
            <a:extLst>
              <a:ext uri="{FF2B5EF4-FFF2-40B4-BE49-F238E27FC236}">
                <a16:creationId xmlns:a16="http://schemas.microsoft.com/office/drawing/2014/main" id="{E3BA1F34-2D5F-478C-9058-94112C7EED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7" r="32548" b="-1"/>
          <a:stretch/>
        </p:blipFill>
        <p:spPr bwMode="auto">
          <a:xfrm>
            <a:off x="-1" y="3725"/>
            <a:ext cx="5504917" cy="6850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86BA5DB7-BF33-463C-AE3A-DD318F534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FC363A-34A8-44B0-8A21-2642FCC60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9798" y="320042"/>
            <a:ext cx="4977976" cy="1454051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0000"/>
                </a:solidFill>
              </a:rPr>
              <a:t>Magnetic </a:t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>
                <a:solidFill>
                  <a:srgbClr val="000000"/>
                </a:solidFill>
              </a:rPr>
              <a:t>fields – more non-contact forces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6BAA3-7C26-44AC-80D8-0F9E34311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5504916" cy="2479927"/>
          </a:xfrm>
        </p:spPr>
        <p:txBody>
          <a:bodyPr anchor="ctr">
            <a:normAutofit fontScale="92500" lnSpcReduction="20000"/>
          </a:bodyPr>
          <a:lstStyle/>
          <a:p>
            <a:r>
              <a:rPr lang="en-GB" dirty="0">
                <a:solidFill>
                  <a:srgbClr val="000000"/>
                </a:solidFill>
              </a:rPr>
              <a:t>How charged particles behave in magnetic fields</a:t>
            </a:r>
          </a:p>
          <a:p>
            <a:r>
              <a:rPr lang="en-GB" dirty="0">
                <a:solidFill>
                  <a:srgbClr val="000000"/>
                </a:solidFill>
              </a:rPr>
              <a:t>Motors and generators (…are like opposites)</a:t>
            </a:r>
          </a:p>
          <a:p>
            <a:r>
              <a:rPr lang="en-GB" dirty="0">
                <a:solidFill>
                  <a:srgbClr val="000000"/>
                </a:solidFill>
              </a:rPr>
              <a:t>Lots of juicy maths</a:t>
            </a:r>
          </a:p>
          <a:p>
            <a:r>
              <a:rPr lang="en-GB" dirty="0">
                <a:solidFill>
                  <a:srgbClr val="000000"/>
                </a:solidFill>
              </a:rPr>
              <a:t>The Deep Connection between Magnetism and Electricity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endParaRPr lang="en-GB" dirty="0">
              <a:solidFill>
                <a:srgbClr val="000000"/>
              </a:solidFill>
            </a:endParaRPr>
          </a:p>
          <a:p>
            <a:endParaRPr lang="en-GB" sz="2000" dirty="0">
              <a:solidFill>
                <a:srgbClr val="000000"/>
              </a:solidFill>
            </a:endParaRPr>
          </a:p>
        </p:txBody>
      </p:sp>
      <p:pic>
        <p:nvPicPr>
          <p:cNvPr id="26626" name="Picture 2" descr="Magnetic Fields, Flux Density &amp; Motor Effect - GCSE &amp; A-level ...">
            <a:extLst>
              <a:ext uri="{FF2B5EF4-FFF2-40B4-BE49-F238E27FC236}">
                <a16:creationId xmlns:a16="http://schemas.microsoft.com/office/drawing/2014/main" id="{7D6F66C1-036F-4BE1-978C-AD80226CFC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96" b="12368"/>
          <a:stretch/>
        </p:blipFill>
        <p:spPr bwMode="auto">
          <a:xfrm>
            <a:off x="925916" y="257819"/>
            <a:ext cx="4044739" cy="2245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Magnetic Fields and Induction - Physics A-Level">
            <a:extLst>
              <a:ext uri="{FF2B5EF4-FFF2-40B4-BE49-F238E27FC236}">
                <a16:creationId xmlns:a16="http://schemas.microsoft.com/office/drawing/2014/main" id="{766E4EC5-DD5E-4DFA-8F44-1CE73E0BC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743" y="4497935"/>
            <a:ext cx="2341675" cy="185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D7A0DA0-2918-4168-A741-802CB4C0DDCF}"/>
              </a:ext>
            </a:extLst>
          </p:cNvPr>
          <p:cNvSpPr/>
          <p:nvPr/>
        </p:nvSpPr>
        <p:spPr>
          <a:xfrm>
            <a:off x="8105161" y="4423145"/>
            <a:ext cx="3909630" cy="2200940"/>
          </a:xfrm>
          <a:prstGeom prst="ellipse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95443F-56C9-4089-8AA5-79542160366A}"/>
              </a:ext>
            </a:extLst>
          </p:cNvPr>
          <p:cNvSpPr/>
          <p:nvPr/>
        </p:nvSpPr>
        <p:spPr>
          <a:xfrm>
            <a:off x="5851849" y="5060747"/>
            <a:ext cx="2161561" cy="7336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Faraday’s Law</a:t>
            </a:r>
          </a:p>
        </p:txBody>
      </p:sp>
    </p:spTree>
    <p:extLst>
      <p:ext uri="{BB962C8B-B14F-4D97-AF65-F5344CB8AC3E}">
        <p14:creationId xmlns:p14="http://schemas.microsoft.com/office/powerpoint/2010/main" val="326169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898CEE-22B9-45AB-BCD2-84E785F87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Nuclear physics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9F8C14-87B1-4241-A2D6-4CA93A6864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Alpha, beta and gamma radiation</a:t>
            </a:r>
          </a:p>
          <a:p>
            <a:r>
              <a:rPr lang="en-GB" sz="2400" dirty="0">
                <a:solidFill>
                  <a:srgbClr val="000000"/>
                </a:solidFill>
              </a:rPr>
              <a:t>The required practical – you finally get to handle radioactive materials (safely)</a:t>
            </a:r>
          </a:p>
          <a:p>
            <a:r>
              <a:rPr lang="en-GB" sz="2400" dirty="0">
                <a:solidFill>
                  <a:srgbClr val="000000"/>
                </a:solidFill>
              </a:rPr>
              <a:t>The maths of exponential decay</a:t>
            </a:r>
          </a:p>
        </p:txBody>
      </p:sp>
      <p:pic>
        <p:nvPicPr>
          <p:cNvPr id="19458" name="Picture 2" descr="Radiation - Wikipedia">
            <a:extLst>
              <a:ext uri="{FF2B5EF4-FFF2-40B4-BE49-F238E27FC236}">
                <a16:creationId xmlns:a16="http://schemas.microsoft.com/office/drawing/2014/main" id="{7BFDBE21-F607-46C2-A2D6-AA5894791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394" y="452387"/>
            <a:ext cx="3227590" cy="170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Probeware">
            <a:extLst>
              <a:ext uri="{FF2B5EF4-FFF2-40B4-BE49-F238E27FC236}">
                <a16:creationId xmlns:a16="http://schemas.microsoft.com/office/drawing/2014/main" id="{ABE508C1-0E5B-4499-A64E-D3E0A497C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115" y="4191029"/>
            <a:ext cx="3708219" cy="247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Exponential Decay and Time Constants | Advanced Math for Young ...">
            <a:extLst>
              <a:ext uri="{FF2B5EF4-FFF2-40B4-BE49-F238E27FC236}">
                <a16:creationId xmlns:a16="http://schemas.microsoft.com/office/drawing/2014/main" id="{FE16B536-ACF6-4ECB-8CEF-D42582E75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435" y="4191029"/>
            <a:ext cx="4430486" cy="241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14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7125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64B4314-D382-4E52-92D7-C026156C9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340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Turning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40208-22D4-42D3-8958-EC160DD74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809" y="2421682"/>
            <a:ext cx="5505020" cy="3859375"/>
          </a:xfrm>
        </p:spPr>
        <p:txBody>
          <a:bodyPr anchor="ctr">
            <a:normAutofit/>
          </a:bodyPr>
          <a:lstStyle/>
          <a:p>
            <a:r>
              <a:rPr lang="en-GB" sz="3200" dirty="0">
                <a:solidFill>
                  <a:srgbClr val="000000"/>
                </a:solidFill>
              </a:rPr>
              <a:t>Key discoveries in the history of physics</a:t>
            </a:r>
          </a:p>
          <a:p>
            <a:r>
              <a:rPr lang="en-GB" sz="3200" dirty="0">
                <a:solidFill>
                  <a:srgbClr val="000000"/>
                </a:solidFill>
              </a:rPr>
              <a:t>The discovery of the electron, the speed of light, relativity theory, electromagnetic waves and more</a:t>
            </a:r>
          </a:p>
          <a:p>
            <a:r>
              <a:rPr lang="en-GB" sz="3200" dirty="0">
                <a:solidFill>
                  <a:srgbClr val="000000"/>
                </a:solidFill>
              </a:rPr>
              <a:t>Turns out Newton wasn’t </a:t>
            </a:r>
            <a:r>
              <a:rPr lang="en-GB" sz="3200" i="1" dirty="0">
                <a:solidFill>
                  <a:srgbClr val="000000"/>
                </a:solidFill>
              </a:rPr>
              <a:t>quite</a:t>
            </a:r>
            <a:r>
              <a:rPr lang="en-GB" sz="3200" dirty="0">
                <a:solidFill>
                  <a:srgbClr val="000000"/>
                </a:solidFill>
              </a:rPr>
              <a:t> </a:t>
            </a:r>
            <a:r>
              <a:rPr lang="en-GB" sz="3200" dirty="0" err="1">
                <a:solidFill>
                  <a:srgbClr val="000000"/>
                </a:solidFill>
              </a:rPr>
              <a:t>right..Einstein</a:t>
            </a:r>
            <a:r>
              <a:rPr lang="en-GB" sz="3200" dirty="0">
                <a:solidFill>
                  <a:srgbClr val="000000"/>
                </a:solidFill>
              </a:rPr>
              <a:t> tidied it all up…</a:t>
            </a:r>
          </a:p>
          <a:p>
            <a:endParaRPr lang="en-GB" sz="2000" dirty="0">
              <a:solidFill>
                <a:srgbClr val="000000"/>
              </a:solidFill>
            </a:endParaRP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191562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2530" name="Picture 2" descr="Kinetic Energy (and total energy) in the relativistic regime">
            <a:extLst>
              <a:ext uri="{FF2B5EF4-FFF2-40B4-BE49-F238E27FC236}">
                <a16:creationId xmlns:a16="http://schemas.microsoft.com/office/drawing/2014/main" id="{E95B5107-5AAC-46D2-AC68-2F74B66D1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538" y="2421682"/>
            <a:ext cx="4738982" cy="154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15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1C9CC24-B375-4226-BF2B-61FADBBA6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D70A28E-4FD8-4474-A206-E15B5EBB3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084747"/>
            <a:ext cx="12188952" cy="3294207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9647E21-5366-4638-AC97-D8CD4111E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r="8214" b="45501"/>
          <a:stretch>
            <a:fillRect/>
          </a:stretch>
        </p:blipFill>
        <p:spPr>
          <a:xfrm flipV="1">
            <a:off x="0" y="0"/>
            <a:ext cx="12191999" cy="4473360"/>
          </a:xfrm>
          <a:custGeom>
            <a:avLst/>
            <a:gdLst>
              <a:gd name="connsiteX0" fmla="*/ 0 w 12191999"/>
              <a:gd name="connsiteY0" fmla="*/ 4473360 h 4473360"/>
              <a:gd name="connsiteX1" fmla="*/ 12191999 w 12191999"/>
              <a:gd name="connsiteY1" fmla="*/ 4473360 h 4473360"/>
              <a:gd name="connsiteX2" fmla="*/ 12191999 w 12191999"/>
              <a:gd name="connsiteY2" fmla="*/ 0 h 4473360"/>
              <a:gd name="connsiteX3" fmla="*/ 0 w 12191999"/>
              <a:gd name="connsiteY3" fmla="*/ 0 h 4473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4473360">
                <a:moveTo>
                  <a:pt x="0" y="4473360"/>
                </a:moveTo>
                <a:lnTo>
                  <a:pt x="12191999" y="4473360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81A9413-0994-429F-9B25-DFA73C4A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9" y="2059283"/>
            <a:ext cx="12188951" cy="134513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AQA A Level Physics </a:t>
            </a:r>
            <a:r>
              <a:rPr lang="en-US" sz="5600" dirty="0">
                <a:solidFill>
                  <a:srgbClr val="FFFFFF"/>
                </a:solidFill>
              </a:rPr>
              <a:t>C</a:t>
            </a:r>
            <a: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ourse </a:t>
            </a:r>
            <a:b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at Prince Henry’s</a:t>
            </a:r>
          </a:p>
        </p:txBody>
      </p:sp>
    </p:spTree>
    <p:extLst>
      <p:ext uri="{BB962C8B-B14F-4D97-AF65-F5344CB8AC3E}">
        <p14:creationId xmlns:p14="http://schemas.microsoft.com/office/powerpoint/2010/main" val="721956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6F25BA-E210-4E0A-BB78-D7544D0A1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The way you are examined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E0AC1-152A-4FF8-96F2-E28A2804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</a:rPr>
              <a:t>At the end of y13 – 3 papers, 2 hours each</a:t>
            </a:r>
          </a:p>
          <a:p>
            <a:r>
              <a:rPr lang="en-GB" dirty="0">
                <a:solidFill>
                  <a:srgbClr val="000000"/>
                </a:solidFill>
              </a:rPr>
              <a:t>Paper 1 – Mechanics and Further Mechanics, Electricity, Materials and Waves</a:t>
            </a:r>
          </a:p>
          <a:p>
            <a:r>
              <a:rPr lang="en-GB" dirty="0">
                <a:solidFill>
                  <a:srgbClr val="000000"/>
                </a:solidFill>
              </a:rPr>
              <a:t>Paper 2 – Electric, Gravitational and Magnetic Fields, Capacitors, Nuclear Physics, Thermal Physics</a:t>
            </a:r>
          </a:p>
          <a:p>
            <a:r>
              <a:rPr lang="en-GB" dirty="0">
                <a:solidFill>
                  <a:srgbClr val="000000"/>
                </a:solidFill>
              </a:rPr>
              <a:t>Paper 3 – Practical Skills and Turning Points in Physics</a:t>
            </a:r>
          </a:p>
        </p:txBody>
      </p:sp>
    </p:spTree>
    <p:extLst>
      <p:ext uri="{BB962C8B-B14F-4D97-AF65-F5344CB8AC3E}">
        <p14:creationId xmlns:p14="http://schemas.microsoft.com/office/powerpoint/2010/main" val="79913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>
            <a:extLst>
              <a:ext uri="{FF2B5EF4-FFF2-40B4-BE49-F238E27FC236}">
                <a16:creationId xmlns:a16="http://schemas.microsoft.com/office/drawing/2014/main" id="{E8B0B975-75A0-43BA-AD39-03F9A88CA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9638" y="1"/>
            <a:ext cx="5815012" cy="64611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/>
              <a:t>        AQA exam board</a:t>
            </a:r>
          </a:p>
        </p:txBody>
      </p:sp>
      <p:sp>
        <p:nvSpPr>
          <p:cNvPr id="6147" name="PubRRectCallout">
            <a:extLst>
              <a:ext uri="{FF2B5EF4-FFF2-40B4-BE49-F238E27FC236}">
                <a16:creationId xmlns:a16="http://schemas.microsoft.com/office/drawing/2014/main" id="{DE62583B-4C61-4482-B9A0-D9D49BE98493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566989" y="908051"/>
            <a:ext cx="4105275" cy="2665413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lnTo>
                  <a:pt x="532" y="0"/>
                </a:lnTo>
                <a:close/>
              </a:path>
            </a:pathLst>
          </a:cu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Paper 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2 hours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34%</a:t>
            </a:r>
          </a:p>
        </p:txBody>
      </p:sp>
      <p:sp>
        <p:nvSpPr>
          <p:cNvPr id="6148" name="PubRRectCallout">
            <a:extLst>
              <a:ext uri="{FF2B5EF4-FFF2-40B4-BE49-F238E27FC236}">
                <a16:creationId xmlns:a16="http://schemas.microsoft.com/office/drawing/2014/main" id="{483BFC58-A7C3-4C2A-8211-3EB9CD6C3B18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566988" y="3573464"/>
            <a:ext cx="3382962" cy="3284537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lnTo>
                  <a:pt x="532" y="0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Paper 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2 hours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34% </a:t>
            </a:r>
          </a:p>
        </p:txBody>
      </p:sp>
      <p:sp>
        <p:nvSpPr>
          <p:cNvPr id="6149" name="PubOvalCallout">
            <a:extLst>
              <a:ext uri="{FF2B5EF4-FFF2-40B4-BE49-F238E27FC236}">
                <a16:creationId xmlns:a16="http://schemas.microsoft.com/office/drawing/2014/main" id="{EEFC9414-D0E0-4980-BCE3-89414366DFD6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6240464" y="1773239"/>
            <a:ext cx="4175125" cy="4103687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Paper 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2 hours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32%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8" grpId="0" animBg="1"/>
      <p:bldP spid="614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PubRRectCallout">
            <a:extLst>
              <a:ext uri="{FF2B5EF4-FFF2-40B4-BE49-F238E27FC236}">
                <a16:creationId xmlns:a16="http://schemas.microsoft.com/office/drawing/2014/main" id="{CFF077E8-02A5-46B6-B6CF-204D7397338E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566989" y="903288"/>
            <a:ext cx="4105275" cy="2665412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lnTo>
                  <a:pt x="532" y="0"/>
                </a:lnTo>
                <a:close/>
              </a:path>
            </a:pathLst>
          </a:cu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>
              <a:defRPr/>
            </a:pPr>
            <a:r>
              <a:rPr lang="en-GB" altLang="en-US" sz="2150" dirty="0"/>
              <a:t>Particles and radiation</a:t>
            </a:r>
          </a:p>
          <a:p>
            <a:pPr marL="342900" indent="-342900">
              <a:defRPr/>
            </a:pPr>
            <a:r>
              <a:rPr lang="en-GB" altLang="en-US" sz="2150" dirty="0"/>
              <a:t>Waves</a:t>
            </a:r>
          </a:p>
          <a:p>
            <a:pPr marL="342900" indent="-342900">
              <a:defRPr/>
            </a:pPr>
            <a:r>
              <a:rPr lang="en-GB" altLang="en-US" sz="2150" dirty="0"/>
              <a:t>Mechanics, further mechanics and materials</a:t>
            </a:r>
          </a:p>
          <a:p>
            <a:pPr marL="342900" indent="-342900">
              <a:defRPr/>
            </a:pPr>
            <a:r>
              <a:rPr lang="en-GB" altLang="en-US" sz="2150" dirty="0"/>
              <a:t>Electricity</a:t>
            </a:r>
          </a:p>
        </p:txBody>
      </p:sp>
      <p:sp>
        <p:nvSpPr>
          <p:cNvPr id="9219" name="Text Box 4">
            <a:extLst>
              <a:ext uri="{FF2B5EF4-FFF2-40B4-BE49-F238E27FC236}">
                <a16:creationId xmlns:a16="http://schemas.microsoft.com/office/drawing/2014/main" id="{4C626A6B-12BB-4DCC-9ADD-EB48DA03A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2958" y="128588"/>
            <a:ext cx="5815012" cy="64611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/>
              <a:t>        AQA exam board</a:t>
            </a:r>
          </a:p>
        </p:txBody>
      </p:sp>
      <p:sp>
        <p:nvSpPr>
          <p:cNvPr id="6148" name="PubRRectCallout">
            <a:extLst>
              <a:ext uri="{FF2B5EF4-FFF2-40B4-BE49-F238E27FC236}">
                <a16:creationId xmlns:a16="http://schemas.microsoft.com/office/drawing/2014/main" id="{62B1FBB8-D524-44D1-B8EE-36B34DCE19F5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566988" y="3573464"/>
            <a:ext cx="3382962" cy="3284537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lnTo>
                  <a:pt x="532" y="0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/>
              <a:t>Thermal physics and gases</a:t>
            </a:r>
          </a:p>
          <a:p>
            <a:r>
              <a:rPr lang="en-GB" altLang="en-US" sz="2400"/>
              <a:t>Fields and their consequences</a:t>
            </a:r>
          </a:p>
          <a:p>
            <a:r>
              <a:rPr lang="en-GB" altLang="en-US" sz="2400"/>
              <a:t>Nuclear physics</a:t>
            </a:r>
          </a:p>
        </p:txBody>
      </p:sp>
      <p:sp>
        <p:nvSpPr>
          <p:cNvPr id="6149" name="PubOvalCallout">
            <a:extLst>
              <a:ext uri="{FF2B5EF4-FFF2-40B4-BE49-F238E27FC236}">
                <a16:creationId xmlns:a16="http://schemas.microsoft.com/office/drawing/2014/main" id="{99ACCC08-5A7F-450F-88AF-136AD0D18F2F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6240464" y="1773239"/>
            <a:ext cx="4175125" cy="4103687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/>
              <a:t>Part 1 Practical skills and data analysis</a:t>
            </a:r>
          </a:p>
          <a:p>
            <a:r>
              <a:rPr lang="en-US" altLang="en-US" sz="2400"/>
              <a:t>Part 2 OPTION: </a:t>
            </a:r>
            <a:r>
              <a:rPr lang="en-GB" altLang="en-US" sz="2400"/>
              <a:t>Turning points in physics</a:t>
            </a:r>
          </a:p>
        </p:txBody>
      </p:sp>
      <p:sp>
        <p:nvSpPr>
          <p:cNvPr id="6" name="PubRRectCallout">
            <a:extLst>
              <a:ext uri="{FF2B5EF4-FFF2-40B4-BE49-F238E27FC236}">
                <a16:creationId xmlns:a16="http://schemas.microsoft.com/office/drawing/2014/main" id="{A9B2D7BC-98DE-4C25-B011-5DE80FEECC0B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566989" y="892176"/>
            <a:ext cx="4105275" cy="2665413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lnTo>
                  <a:pt x="532" y="0"/>
                </a:lnTo>
                <a:close/>
              </a:path>
            </a:pathLst>
          </a:cu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Paper 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2 hours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34%</a:t>
            </a:r>
          </a:p>
        </p:txBody>
      </p:sp>
      <p:sp>
        <p:nvSpPr>
          <p:cNvPr id="7" name="PubRRectCallout">
            <a:extLst>
              <a:ext uri="{FF2B5EF4-FFF2-40B4-BE49-F238E27FC236}">
                <a16:creationId xmlns:a16="http://schemas.microsoft.com/office/drawing/2014/main" id="{99C5B277-F9B4-47B0-B404-868F54BC4145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573338" y="3573464"/>
            <a:ext cx="3382962" cy="3284537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lnTo>
                  <a:pt x="532" y="0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Paper 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2 hours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34% </a:t>
            </a:r>
          </a:p>
        </p:txBody>
      </p:sp>
      <p:sp>
        <p:nvSpPr>
          <p:cNvPr id="8" name="PubOvalCallout">
            <a:extLst>
              <a:ext uri="{FF2B5EF4-FFF2-40B4-BE49-F238E27FC236}">
                <a16:creationId xmlns:a16="http://schemas.microsoft.com/office/drawing/2014/main" id="{957E185C-8027-4948-9485-24765D5FFCED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6234114" y="1773239"/>
            <a:ext cx="4175125" cy="4103687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Paper 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2 hours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32%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8" grpId="0" animBg="1"/>
      <p:bldP spid="6149" grpId="0" animBg="1"/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57D4A72-F4F1-498A-B083-59E8C50B7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accent5"/>
              </a:gs>
              <a:gs pos="25000">
                <a:schemeClr val="accent5"/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7FF3303-6FC3-4637-A201-B4CCC1C992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063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884A6C5-FA78-4CD1-9353-F0D1BC5D4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23236"/>
            <a:ext cx="3659777" cy="2820908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Your teachers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C619E70E-7F3C-4805-A37A-7A79F269FA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2050141"/>
              </p:ext>
            </p:extLst>
          </p:nvPr>
        </p:nvGraphicFramePr>
        <p:xfrm>
          <a:off x="6355080" y="955653"/>
          <a:ext cx="5029200" cy="494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603952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22" name="Title 1">
            <a:extLst>
              <a:ext uri="{FF2B5EF4-FFF2-40B4-BE49-F238E27FC236}">
                <a16:creationId xmlns:a16="http://schemas.microsoft.com/office/drawing/2014/main" id="{B22BA7AB-5945-4A80-B5EC-F956154D2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altLang="en-US" sz="6000" dirty="0">
                <a:solidFill>
                  <a:schemeClr val="bg1"/>
                </a:solidFill>
              </a:rPr>
              <a:t>The text books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33ED57AD-FFE1-42F3-A9F6-072036280C7F}"/>
              </a:ext>
            </a:extLst>
          </p:cNvPr>
          <p:cNvSpPr/>
          <p:nvPr/>
        </p:nvSpPr>
        <p:spPr>
          <a:xfrm>
            <a:off x="5468389" y="861661"/>
            <a:ext cx="6263640" cy="2423234"/>
          </a:xfrm>
          <a:custGeom>
            <a:avLst/>
            <a:gdLst>
              <a:gd name="connsiteX0" fmla="*/ 0 w 6263640"/>
              <a:gd name="connsiteY0" fmla="*/ 403880 h 2423234"/>
              <a:gd name="connsiteX1" fmla="*/ 403880 w 6263640"/>
              <a:gd name="connsiteY1" fmla="*/ 0 h 2423234"/>
              <a:gd name="connsiteX2" fmla="*/ 5859760 w 6263640"/>
              <a:gd name="connsiteY2" fmla="*/ 0 h 2423234"/>
              <a:gd name="connsiteX3" fmla="*/ 6263640 w 6263640"/>
              <a:gd name="connsiteY3" fmla="*/ 403880 h 2423234"/>
              <a:gd name="connsiteX4" fmla="*/ 6263640 w 6263640"/>
              <a:gd name="connsiteY4" fmla="*/ 2019354 h 2423234"/>
              <a:gd name="connsiteX5" fmla="*/ 5859760 w 6263640"/>
              <a:gd name="connsiteY5" fmla="*/ 2423234 h 2423234"/>
              <a:gd name="connsiteX6" fmla="*/ 403880 w 6263640"/>
              <a:gd name="connsiteY6" fmla="*/ 2423234 h 2423234"/>
              <a:gd name="connsiteX7" fmla="*/ 0 w 6263640"/>
              <a:gd name="connsiteY7" fmla="*/ 2019354 h 2423234"/>
              <a:gd name="connsiteX8" fmla="*/ 0 w 6263640"/>
              <a:gd name="connsiteY8" fmla="*/ 403880 h 2423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63640" h="2423234">
                <a:moveTo>
                  <a:pt x="0" y="403880"/>
                </a:moveTo>
                <a:cubicBezTo>
                  <a:pt x="0" y="180823"/>
                  <a:pt x="180823" y="0"/>
                  <a:pt x="403880" y="0"/>
                </a:cubicBezTo>
                <a:lnTo>
                  <a:pt x="5859760" y="0"/>
                </a:lnTo>
                <a:cubicBezTo>
                  <a:pt x="6082817" y="0"/>
                  <a:pt x="6263640" y="180823"/>
                  <a:pt x="6263640" y="403880"/>
                </a:cubicBezTo>
                <a:lnTo>
                  <a:pt x="6263640" y="2019354"/>
                </a:lnTo>
                <a:cubicBezTo>
                  <a:pt x="6263640" y="2242411"/>
                  <a:pt x="6082817" y="2423234"/>
                  <a:pt x="5859760" y="2423234"/>
                </a:cubicBezTo>
                <a:lnTo>
                  <a:pt x="403880" y="2423234"/>
                </a:lnTo>
                <a:cubicBezTo>
                  <a:pt x="180823" y="2423234"/>
                  <a:pt x="0" y="2242411"/>
                  <a:pt x="0" y="2019354"/>
                </a:cubicBezTo>
                <a:lnTo>
                  <a:pt x="0" y="40388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50703" tIns="350703" rIns="350703" bIns="350703" numCol="1" spcCol="1270" anchor="ctr" anchorCtr="0">
            <a:noAutofit/>
          </a:bodyPr>
          <a:lstStyle/>
          <a:p>
            <a:pPr marL="0" lvl="0" indent="0" algn="ctr" defTabSz="2711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6100" kern="1200" dirty="0"/>
              <a:t>Breithaupt </a:t>
            </a:r>
            <a:endParaRPr lang="en-US" sz="6100" kern="1200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7BA52DA-6727-4B02-887E-8D82B4E497CD}"/>
              </a:ext>
            </a:extLst>
          </p:cNvPr>
          <p:cNvSpPr/>
          <p:nvPr/>
        </p:nvSpPr>
        <p:spPr>
          <a:xfrm>
            <a:off x="5468389" y="3460575"/>
            <a:ext cx="6263640" cy="2423234"/>
          </a:xfrm>
          <a:custGeom>
            <a:avLst/>
            <a:gdLst>
              <a:gd name="connsiteX0" fmla="*/ 0 w 6263640"/>
              <a:gd name="connsiteY0" fmla="*/ 403880 h 2423234"/>
              <a:gd name="connsiteX1" fmla="*/ 403880 w 6263640"/>
              <a:gd name="connsiteY1" fmla="*/ 0 h 2423234"/>
              <a:gd name="connsiteX2" fmla="*/ 5859760 w 6263640"/>
              <a:gd name="connsiteY2" fmla="*/ 0 h 2423234"/>
              <a:gd name="connsiteX3" fmla="*/ 6263640 w 6263640"/>
              <a:gd name="connsiteY3" fmla="*/ 403880 h 2423234"/>
              <a:gd name="connsiteX4" fmla="*/ 6263640 w 6263640"/>
              <a:gd name="connsiteY4" fmla="*/ 2019354 h 2423234"/>
              <a:gd name="connsiteX5" fmla="*/ 5859760 w 6263640"/>
              <a:gd name="connsiteY5" fmla="*/ 2423234 h 2423234"/>
              <a:gd name="connsiteX6" fmla="*/ 403880 w 6263640"/>
              <a:gd name="connsiteY6" fmla="*/ 2423234 h 2423234"/>
              <a:gd name="connsiteX7" fmla="*/ 0 w 6263640"/>
              <a:gd name="connsiteY7" fmla="*/ 2019354 h 2423234"/>
              <a:gd name="connsiteX8" fmla="*/ 0 w 6263640"/>
              <a:gd name="connsiteY8" fmla="*/ 403880 h 2423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63640" h="2423234">
                <a:moveTo>
                  <a:pt x="0" y="403880"/>
                </a:moveTo>
                <a:cubicBezTo>
                  <a:pt x="0" y="180823"/>
                  <a:pt x="180823" y="0"/>
                  <a:pt x="403880" y="0"/>
                </a:cubicBezTo>
                <a:lnTo>
                  <a:pt x="5859760" y="0"/>
                </a:lnTo>
                <a:cubicBezTo>
                  <a:pt x="6082817" y="0"/>
                  <a:pt x="6263640" y="180823"/>
                  <a:pt x="6263640" y="403880"/>
                </a:cubicBezTo>
                <a:lnTo>
                  <a:pt x="6263640" y="2019354"/>
                </a:lnTo>
                <a:cubicBezTo>
                  <a:pt x="6263640" y="2242411"/>
                  <a:pt x="6082817" y="2423234"/>
                  <a:pt x="5859760" y="2423234"/>
                </a:cubicBezTo>
                <a:lnTo>
                  <a:pt x="403880" y="2423234"/>
                </a:lnTo>
                <a:cubicBezTo>
                  <a:pt x="180823" y="2423234"/>
                  <a:pt x="0" y="2242411"/>
                  <a:pt x="0" y="2019354"/>
                </a:cubicBezTo>
                <a:lnTo>
                  <a:pt x="0" y="40388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758543"/>
              <a:satOff val="-17419"/>
              <a:lumOff val="-11765"/>
              <a:alphaOff val="0"/>
            </a:schemeClr>
          </a:fillRef>
          <a:effectRef idx="0">
            <a:schemeClr val="accent5">
              <a:hueOff val="-6758543"/>
              <a:satOff val="-17419"/>
              <a:lumOff val="-1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50703" tIns="350703" rIns="350703" bIns="350703" numCol="1" spcCol="1270" anchor="ctr" anchorCtr="0">
            <a:noAutofit/>
          </a:bodyPr>
          <a:lstStyle/>
          <a:p>
            <a:pPr marL="0" lvl="0" indent="0" algn="ctr" defTabSz="2711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6100" kern="1200" dirty="0"/>
              <a:t>CGP (online version available)</a:t>
            </a:r>
            <a:endParaRPr lang="en-US" sz="6100" kern="12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23FDD78-22AE-4E65-9E53-6487F22B4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413" y="851191"/>
            <a:ext cx="2109599" cy="286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A-Level Physics for AQA: Year 1 &amp; AS Student Book with Online Edition By CGP Books">
            <a:extLst>
              <a:ext uri="{FF2B5EF4-FFF2-40B4-BE49-F238E27FC236}">
                <a16:creationId xmlns:a16="http://schemas.microsoft.com/office/drawing/2014/main" id="{F7714F46-6A38-45B6-A581-28D6CCF5E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3753">
            <a:off x="6137876" y="3651252"/>
            <a:ext cx="2075144" cy="275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A-Level Physics for OCR A: Year 2 Student Book with Online Edition By CGP Books">
            <a:extLst>
              <a:ext uri="{FF2B5EF4-FFF2-40B4-BE49-F238E27FC236}">
                <a16:creationId xmlns:a16="http://schemas.microsoft.com/office/drawing/2014/main" id="{E30C1576-5CE1-4AE2-8005-D2DB46DA1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48">
            <a:off x="8489884" y="3581479"/>
            <a:ext cx="2294285" cy="304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2994634-C805-4644-A95B-93F39B4F3F75}"/>
              </a:ext>
            </a:extLst>
          </p:cNvPr>
          <p:cNvCxnSpPr>
            <a:cxnSpLocks/>
          </p:cNvCxnSpPr>
          <p:nvPr/>
        </p:nvCxnSpPr>
        <p:spPr>
          <a:xfrm flipH="1">
            <a:off x="8377382" y="471055"/>
            <a:ext cx="1237674" cy="74814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EE4CEF9-D370-4F87-B28A-FC0B927D32C7}"/>
              </a:ext>
            </a:extLst>
          </p:cNvPr>
          <p:cNvSpPr/>
          <p:nvPr/>
        </p:nvSpPr>
        <p:spPr>
          <a:xfrm>
            <a:off x="9356436" y="176050"/>
            <a:ext cx="2549237" cy="509931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Used in school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9EA5C10-B205-4BCB-A79B-D32712667F3C}"/>
              </a:ext>
            </a:extLst>
          </p:cNvPr>
          <p:cNvCxnSpPr>
            <a:cxnSpLocks/>
          </p:cNvCxnSpPr>
          <p:nvPr/>
        </p:nvCxnSpPr>
        <p:spPr>
          <a:xfrm>
            <a:off x="4545334" y="5204878"/>
            <a:ext cx="5289005" cy="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D52F0CE-16FF-43B6-9B6E-4FF4F9DF2DFA}"/>
              </a:ext>
            </a:extLst>
          </p:cNvPr>
          <p:cNvCxnSpPr>
            <a:cxnSpLocks/>
          </p:cNvCxnSpPr>
          <p:nvPr/>
        </p:nvCxnSpPr>
        <p:spPr>
          <a:xfrm flipV="1">
            <a:off x="4690179" y="5575635"/>
            <a:ext cx="2145192" cy="17549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DFD12A49-77A2-407F-B545-0021E11F6E34}"/>
              </a:ext>
            </a:extLst>
          </p:cNvPr>
          <p:cNvSpPr/>
          <p:nvPr/>
        </p:nvSpPr>
        <p:spPr>
          <a:xfrm>
            <a:off x="1953351" y="5204878"/>
            <a:ext cx="2549237" cy="509931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keep at 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70" name="Text Box 5">
            <a:extLst>
              <a:ext uri="{FF2B5EF4-FFF2-40B4-BE49-F238E27FC236}">
                <a16:creationId xmlns:a16="http://schemas.microsoft.com/office/drawing/2014/main" id="{4A9EA724-1F47-49CC-BE6F-857DAE02C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672" y="342006"/>
            <a:ext cx="7333488" cy="12443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5400" dirty="0">
                <a:latin typeface="+mj-lt"/>
                <a:ea typeface="+mj-ea"/>
                <a:cs typeface="+mj-cs"/>
              </a:rPr>
              <a:t>Teaching Format</a:t>
            </a:r>
          </a:p>
        </p:txBody>
      </p:sp>
      <p:sp>
        <p:nvSpPr>
          <p:cNvPr id="7171" name="Text Box 6">
            <a:extLst>
              <a:ext uri="{FF2B5EF4-FFF2-40B4-BE49-F238E27FC236}">
                <a16:creationId xmlns:a16="http://schemas.microsoft.com/office/drawing/2014/main" id="{EA426FB8-C054-4425-A081-80B66C110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392" y="2253777"/>
            <a:ext cx="3205463" cy="11555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altLang="en-US" b="1" dirty="0">
                <a:latin typeface="+mn-lt"/>
              </a:rPr>
              <a:t>9 hours of lessons per fortnight </a:t>
            </a:r>
          </a:p>
        </p:txBody>
      </p:sp>
      <p:sp>
        <p:nvSpPr>
          <p:cNvPr id="7172" name="Text Box 7">
            <a:extLst>
              <a:ext uri="{FF2B5EF4-FFF2-40B4-BE49-F238E27FC236}">
                <a16:creationId xmlns:a16="http://schemas.microsoft.com/office/drawing/2014/main" id="{0E4D7B4C-BCA6-4154-9E70-244A811534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8001" y="4076701"/>
            <a:ext cx="8710613" cy="3431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GB" altLang="en-US"/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Char char="-"/>
            </a:pPr>
            <a:endParaRPr lang="en-GB" altLang="en-US"/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GB" altLang="en-US"/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/>
              <a:t> 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Char char="-"/>
            </a:pPr>
            <a:endParaRPr lang="en-GB" altLang="en-US"/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GB" altLang="en-US"/>
          </a:p>
        </p:txBody>
      </p:sp>
      <p:sp>
        <p:nvSpPr>
          <p:cNvPr id="7173" name="Text Box 8">
            <a:extLst>
              <a:ext uri="{FF2B5EF4-FFF2-40B4-BE49-F238E27FC236}">
                <a16:creationId xmlns:a16="http://schemas.microsoft.com/office/drawing/2014/main" id="{57E2387D-4529-40A3-88F5-1F001E6763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199" y="2236788"/>
            <a:ext cx="6550855" cy="3431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dirty="0"/>
              <a:t>Each class will have 2 teachers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GB" altLang="en-US" dirty="0"/>
          </a:p>
          <a:p>
            <a:pPr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dirty="0">
                <a:latin typeface="Arial"/>
                <a:cs typeface="Arial"/>
              </a:rPr>
              <a:t>The Physics teachers are </a:t>
            </a:r>
            <a:endParaRPr lang="en-GB" altLang="en-US" dirty="0">
              <a:cs typeface="Arial"/>
            </a:endParaRP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dirty="0"/>
              <a:t>Mr Walker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dirty="0">
                <a:latin typeface="Arial"/>
                <a:cs typeface="Arial"/>
              </a:rPr>
              <a:t>Mr Drewett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dirty="0"/>
              <a:t>Mr Murphy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>
            <a:extLst>
              <a:ext uri="{FF2B5EF4-FFF2-40B4-BE49-F238E27FC236}">
                <a16:creationId xmlns:a16="http://schemas.microsoft.com/office/drawing/2014/main" id="{FC165EC3-7EF3-46F7-A230-668DDBC9F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685" y="441833"/>
            <a:ext cx="53145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4400" b="1" dirty="0">
                <a:latin typeface="+mj-lt"/>
                <a:ea typeface="+mj-ea"/>
                <a:cs typeface="+mj-cs"/>
              </a:rPr>
              <a:t>Entry requirements (non-negotiable</a:t>
            </a:r>
            <a:r>
              <a:rPr lang="en-US" altLang="en-US" sz="4400" b="1">
                <a:latin typeface="+mj-lt"/>
                <a:ea typeface="+mj-ea"/>
                <a:cs typeface="+mj-cs"/>
              </a:rPr>
              <a:t>, sorry)</a:t>
            </a:r>
            <a:endParaRPr lang="en-US" altLang="en-US" sz="4400" b="1" dirty="0">
              <a:latin typeface="+mj-lt"/>
              <a:ea typeface="+mj-ea"/>
              <a:cs typeface="+mj-cs"/>
            </a:endParaRPr>
          </a:p>
        </p:txBody>
      </p:sp>
      <p:sp>
        <p:nvSpPr>
          <p:cNvPr id="4099" name="Text Box 7">
            <a:extLst>
              <a:ext uri="{FF2B5EF4-FFF2-40B4-BE49-F238E27FC236}">
                <a16:creationId xmlns:a16="http://schemas.microsoft.com/office/drawing/2014/main" id="{FEE3A16D-8EF8-4BE5-BEF7-644B36E9C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1" y="1915469"/>
            <a:ext cx="5314543" cy="100266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b="1" dirty="0">
                <a:latin typeface="+mn-lt"/>
              </a:rPr>
              <a:t>Grade 6</a:t>
            </a:r>
            <a:r>
              <a:rPr lang="en-US" altLang="en-US" dirty="0">
                <a:latin typeface="+mn-lt"/>
              </a:rPr>
              <a:t> or above in GCSE Trilogy or Physics </a:t>
            </a:r>
            <a:endParaRPr lang="en-US" altLang="en-US" sz="1800" dirty="0">
              <a:latin typeface="+mn-lt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101" name="Picture 1">
            <a:extLst>
              <a:ext uri="{FF2B5EF4-FFF2-40B4-BE49-F238E27FC236}">
                <a16:creationId xmlns:a16="http://schemas.microsoft.com/office/drawing/2014/main" id="{9A8EA2DF-B8FA-444E-BE54-3EF729C891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0" r="5142" b="1"/>
          <a:stretch/>
        </p:blipFill>
        <p:spPr bwMode="auto"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9">
            <a:extLst>
              <a:ext uri="{FF2B5EF4-FFF2-40B4-BE49-F238E27FC236}">
                <a16:creationId xmlns:a16="http://schemas.microsoft.com/office/drawing/2014/main" id="{EAA3BB77-4BCA-42EC-A47E-E5D54841F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1" y="3148277"/>
            <a:ext cx="64395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dirty="0"/>
              <a:t>Grade </a:t>
            </a:r>
            <a:r>
              <a:rPr lang="en-GB" altLang="en-US" b="1" dirty="0"/>
              <a:t>6 </a:t>
            </a:r>
            <a:r>
              <a:rPr lang="en-GB" altLang="en-US" dirty="0"/>
              <a:t>or above in GCSE Maths</a:t>
            </a:r>
            <a:r>
              <a:rPr lang="en-GB" altLang="en-US" sz="3600" dirty="0"/>
              <a:t>.</a:t>
            </a:r>
          </a:p>
        </p:txBody>
      </p:sp>
      <p:sp>
        <p:nvSpPr>
          <p:cNvPr id="4102" name="Text Box 9">
            <a:extLst>
              <a:ext uri="{FF2B5EF4-FFF2-40B4-BE49-F238E27FC236}">
                <a16:creationId xmlns:a16="http://schemas.microsoft.com/office/drawing/2014/main" id="{4E932982-A8C5-49A7-BAB1-70963B5F06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1" y="4139997"/>
            <a:ext cx="52629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dirty="0"/>
              <a:t>Grade </a:t>
            </a:r>
            <a:r>
              <a:rPr lang="en-GB" altLang="en-US" b="1" dirty="0"/>
              <a:t>4 </a:t>
            </a:r>
            <a:r>
              <a:rPr lang="en-GB" altLang="en-US" dirty="0"/>
              <a:t>or above in English</a:t>
            </a:r>
            <a:endParaRPr lang="en-GB" altLang="en-US" sz="36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972E1-3F6F-490D-9368-B5043FA9B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Sharepoint</a:t>
            </a:r>
            <a:r>
              <a:rPr lang="en-GB" dirty="0"/>
              <a:t> resources – in the Induction folder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7C49E-8178-4722-98B7-BF1526708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Resources for y11 students to prepare for A level physics</a:t>
            </a:r>
          </a:p>
          <a:p>
            <a:endParaRPr lang="en-GB" dirty="0"/>
          </a:p>
          <a:p>
            <a:r>
              <a:rPr lang="en-GB" b="1" i="0" dirty="0">
                <a:solidFill>
                  <a:srgbClr val="444444"/>
                </a:solidFill>
                <a:effectLst/>
                <a:latin typeface="lato"/>
              </a:rPr>
              <a:t>AQA's </a:t>
            </a:r>
            <a:r>
              <a:rPr lang="en-GB" b="1" i="1" dirty="0">
                <a:solidFill>
                  <a:srgbClr val="444444"/>
                </a:solidFill>
                <a:effectLst/>
                <a:latin typeface="lato"/>
              </a:rPr>
              <a:t>Transition Guide</a:t>
            </a:r>
          </a:p>
          <a:p>
            <a:r>
              <a:rPr lang="en-GB" b="1" i="0" dirty="0">
                <a:solidFill>
                  <a:srgbClr val="444444"/>
                </a:solidFill>
                <a:effectLst/>
                <a:latin typeface="lato"/>
              </a:rPr>
              <a:t>PHGS's </a:t>
            </a:r>
            <a:r>
              <a:rPr lang="en-GB" b="1" i="1" dirty="0">
                <a:solidFill>
                  <a:srgbClr val="444444"/>
                </a:solidFill>
                <a:effectLst/>
                <a:latin typeface="lato"/>
              </a:rPr>
              <a:t>'Bridging the Gap’</a:t>
            </a:r>
            <a:endParaRPr lang="en-GB" b="1" i="1" dirty="0">
              <a:solidFill>
                <a:srgbClr val="444444"/>
              </a:solidFill>
              <a:latin typeface="lato"/>
            </a:endParaRPr>
          </a:p>
          <a:p>
            <a:r>
              <a:rPr lang="en-GB" b="1" i="0" dirty="0">
                <a:solidFill>
                  <a:srgbClr val="444444"/>
                </a:solidFill>
                <a:effectLst/>
                <a:latin typeface="lato"/>
              </a:rPr>
              <a:t>A </a:t>
            </a:r>
            <a:r>
              <a:rPr lang="en-GB" b="1" i="1" dirty="0">
                <a:solidFill>
                  <a:srgbClr val="444444"/>
                </a:solidFill>
                <a:effectLst/>
                <a:latin typeface="lato"/>
              </a:rPr>
              <a:t>Practical Skills</a:t>
            </a:r>
            <a:r>
              <a:rPr lang="en-GB" b="1" i="0" dirty="0">
                <a:solidFill>
                  <a:srgbClr val="444444"/>
                </a:solidFill>
                <a:effectLst/>
                <a:latin typeface="lato"/>
              </a:rPr>
              <a:t> W</a:t>
            </a:r>
            <a:r>
              <a:rPr lang="en-GB" b="1" i="1" dirty="0">
                <a:solidFill>
                  <a:srgbClr val="444444"/>
                </a:solidFill>
                <a:effectLst/>
                <a:latin typeface="lato"/>
              </a:rPr>
              <a:t>orkbook 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91368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25985-C2DE-44CC-93D8-E70E3F815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 2023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C864987-B36B-4D4D-82BC-54261E33F61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125071" y="1985580"/>
          <a:ext cx="8256183" cy="34969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4122">
                  <a:extLst>
                    <a:ext uri="{9D8B030D-6E8A-4147-A177-3AD203B41FA5}">
                      <a16:colId xmlns:a16="http://schemas.microsoft.com/office/drawing/2014/main" val="2702415430"/>
                    </a:ext>
                  </a:extLst>
                </a:gridCol>
                <a:gridCol w="3527041">
                  <a:extLst>
                    <a:ext uri="{9D8B030D-6E8A-4147-A177-3AD203B41FA5}">
                      <a16:colId xmlns:a16="http://schemas.microsoft.com/office/drawing/2014/main" val="293402675"/>
                    </a:ext>
                  </a:extLst>
                </a:gridCol>
                <a:gridCol w="1601700">
                  <a:extLst>
                    <a:ext uri="{9D8B030D-6E8A-4147-A177-3AD203B41FA5}">
                      <a16:colId xmlns:a16="http://schemas.microsoft.com/office/drawing/2014/main" val="423995646"/>
                    </a:ext>
                  </a:extLst>
                </a:gridCol>
                <a:gridCol w="1963320">
                  <a:extLst>
                    <a:ext uri="{9D8B030D-6E8A-4147-A177-3AD203B41FA5}">
                      <a16:colId xmlns:a16="http://schemas.microsoft.com/office/drawing/2014/main" val="1665901485"/>
                    </a:ext>
                  </a:extLst>
                </a:gridCol>
              </a:tblGrid>
              <a:tr h="87731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Grade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Students achieving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Cumulative percentages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029376"/>
                  </a:ext>
                </a:extLst>
              </a:tr>
              <a:tr h="4287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A*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A*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14.3%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extLst>
                  <a:ext uri="{0D108BD9-81ED-4DB2-BD59-A6C34878D82A}">
                    <a16:rowId xmlns:a16="http://schemas.microsoft.com/office/drawing/2014/main" val="2066839716"/>
                  </a:ext>
                </a:extLst>
              </a:tr>
              <a:tr h="4287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6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A*-A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42.9%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extLst>
                  <a:ext uri="{0D108BD9-81ED-4DB2-BD59-A6C34878D82A}">
                    <a16:rowId xmlns:a16="http://schemas.microsoft.com/office/drawing/2014/main" val="1879326785"/>
                  </a:ext>
                </a:extLst>
              </a:tr>
              <a:tr h="4287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B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4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A*-B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61.9%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extLst>
                  <a:ext uri="{0D108BD9-81ED-4DB2-BD59-A6C34878D82A}">
                    <a16:rowId xmlns:a16="http://schemas.microsoft.com/office/drawing/2014/main" val="4043862648"/>
                  </a:ext>
                </a:extLst>
              </a:tr>
              <a:tr h="4287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C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A*-C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76.2%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extLst>
                  <a:ext uri="{0D108BD9-81ED-4DB2-BD59-A6C34878D82A}">
                    <a16:rowId xmlns:a16="http://schemas.microsoft.com/office/drawing/2014/main" val="1394537417"/>
                  </a:ext>
                </a:extLst>
              </a:tr>
              <a:tr h="4287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D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3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A*-D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90.5%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extLst>
                  <a:ext uri="{0D108BD9-81ED-4DB2-BD59-A6C34878D82A}">
                    <a16:rowId xmlns:a16="http://schemas.microsoft.com/office/drawing/2014/main" val="3623807856"/>
                  </a:ext>
                </a:extLst>
              </a:tr>
              <a:tr h="4287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2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A*-E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100%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53" marR="58953" marT="0" marB="0" anchor="ctr"/>
                </a:tc>
                <a:extLst>
                  <a:ext uri="{0D108BD9-81ED-4DB2-BD59-A6C34878D82A}">
                    <a16:rowId xmlns:a16="http://schemas.microsoft.com/office/drawing/2014/main" val="11177563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28527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Box 2">
            <a:extLst>
              <a:ext uri="{FF2B5EF4-FFF2-40B4-BE49-F238E27FC236}">
                <a16:creationId xmlns:a16="http://schemas.microsoft.com/office/drawing/2014/main" id="{3C335D78-B789-4AF4-B3C4-D6C30CA9B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685800"/>
            <a:ext cx="91233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/>
              <a:t>Possible beneficial subject combinations</a:t>
            </a:r>
            <a:endParaRPr lang="en-GB" altLang="en-US" sz="3600" dirty="0"/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GB" altLang="en-US" sz="3600" dirty="0"/>
              <a:t> Maths and Further Maths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GB" altLang="en-US" sz="3600" dirty="0"/>
              <a:t> Chemistry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GB" altLang="en-US" sz="3600" dirty="0"/>
              <a:t> Geography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GB" altLang="en-US" sz="3600" dirty="0"/>
              <a:t> PE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GB" altLang="en-US" sz="3600" dirty="0"/>
              <a:t> Biology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3301E07F-4F79-4B58-8698-EF24DC1EC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Arc 29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EE6F773-742A-491A-9A00-A2A150DF5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368" y="366810"/>
            <a:ext cx="6124381" cy="61243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phic 15" descr="Head with Gears">
            <a:extLst>
              <a:ext uri="{FF2B5EF4-FFF2-40B4-BE49-F238E27FC236}">
                <a16:creationId xmlns:a16="http://schemas.microsoft.com/office/drawing/2014/main" id="{97795C72-F822-4BE2-8391-474FBF1C4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8572" y="1374798"/>
            <a:ext cx="4108404" cy="4108404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E4E52B-8F25-42DD-9357-E98E77887E59}"/>
              </a:ext>
            </a:extLst>
          </p:cNvPr>
          <p:cNvSpPr txBox="1"/>
          <p:nvPr/>
        </p:nvSpPr>
        <p:spPr>
          <a:xfrm>
            <a:off x="6584856" y="181957"/>
            <a:ext cx="379140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b="1" dirty="0"/>
              <a:t>Logical and structured thinking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dirty="0"/>
              <a:t>Problem solving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b="1" dirty="0"/>
              <a:t>Maths (approximately 40% of the content)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dirty="0"/>
              <a:t>Data analysis and graphing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b="1" dirty="0"/>
              <a:t>Visualising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dirty="0"/>
              <a:t>Practical skills</a:t>
            </a:r>
            <a:endParaRPr lang="en-GB" altLang="en-US" sz="3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b="1" dirty="0"/>
              <a:t>Emotional intelligence (yes, really...)</a:t>
            </a:r>
            <a:endParaRPr lang="en-GB" sz="32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B95E2E1-937C-4F42-AD04-21BB38D1C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867275" cy="1325563"/>
          </a:xfrm>
        </p:spPr>
        <p:txBody>
          <a:bodyPr/>
          <a:lstStyle/>
          <a:p>
            <a:r>
              <a:rPr lang="en-GB" dirty="0"/>
              <a:t>What will you learn?</a:t>
            </a:r>
          </a:p>
        </p:txBody>
      </p:sp>
    </p:spTree>
    <p:extLst>
      <p:ext uri="{BB962C8B-B14F-4D97-AF65-F5344CB8AC3E}">
        <p14:creationId xmlns:p14="http://schemas.microsoft.com/office/powerpoint/2010/main" val="1344891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91A09-40A7-46A1-A526-4EE5E2B51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hiller" panose="04020404031007020602" pitchFamily="82" charset="0"/>
              </a:rPr>
              <a:t>Finally #emotional intelligence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13F7C164-BAD4-4141-990D-773A79420E5F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200025" y="2016125"/>
            <a:ext cx="11877675" cy="4053417"/>
          </a:xfrm>
          <a:prstGeom prst="rect">
            <a:avLst/>
          </a:prstGeom>
          <a:solidFill>
            <a:srgbClr val="FFC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altLang="en-US" sz="3600" b="1" dirty="0">
                <a:latin typeface="Chiller" panose="04020404031007020602" pitchFamily="82" charset="0"/>
              </a:rPr>
              <a:t>Physics is rewarding but it isn’t an easy ride.</a:t>
            </a:r>
          </a:p>
          <a:p>
            <a:pPr>
              <a:spcBef>
                <a:spcPct val="0"/>
              </a:spcBef>
            </a:pPr>
            <a:r>
              <a:rPr lang="en-GB" altLang="en-US" sz="3600" dirty="0">
                <a:latin typeface="Chiller" panose="04020404031007020602" pitchFamily="82" charset="0"/>
              </a:rPr>
              <a:t>Are you enthusiastic, hard working and able to work </a:t>
            </a:r>
            <a:r>
              <a:rPr lang="en-GB" altLang="en-US" sz="3600" b="1" dirty="0">
                <a:latin typeface="Chiller" panose="04020404031007020602" pitchFamily="82" charset="0"/>
              </a:rPr>
              <a:t>independently</a:t>
            </a:r>
            <a:r>
              <a:rPr lang="en-GB" altLang="en-US" sz="3600" dirty="0">
                <a:latin typeface="Chiller" panose="04020404031007020602" pitchFamily="82" charset="0"/>
              </a:rPr>
              <a:t>? </a:t>
            </a:r>
          </a:p>
          <a:p>
            <a:pPr>
              <a:spcBef>
                <a:spcPct val="0"/>
              </a:spcBef>
            </a:pPr>
            <a:r>
              <a:rPr lang="en-GB" altLang="en-US" sz="3600" dirty="0">
                <a:latin typeface="Chiller" panose="04020404031007020602" pitchFamily="82" charset="0"/>
              </a:rPr>
              <a:t>Do you enjoy maths?</a:t>
            </a:r>
          </a:p>
          <a:p>
            <a:pPr>
              <a:spcBef>
                <a:spcPct val="0"/>
              </a:spcBef>
            </a:pPr>
            <a:r>
              <a:rPr lang="en-GB" altLang="en-US" sz="3600" dirty="0">
                <a:latin typeface="Chiller" panose="04020404031007020602" pitchFamily="82" charset="0"/>
              </a:rPr>
              <a:t>Are you resilient when the going gets tough??</a:t>
            </a:r>
          </a:p>
          <a:p>
            <a:pPr>
              <a:spcBef>
                <a:spcPct val="0"/>
              </a:spcBef>
            </a:pPr>
            <a:r>
              <a:rPr lang="en-GB" altLang="en-US" sz="3600" dirty="0">
                <a:latin typeface="Chiller" panose="04020404031007020602" pitchFamily="82" charset="0"/>
              </a:rPr>
              <a:t>Will you take responsibility for your progress?  You need to KEEP UP…physics builds ideas upon ideas…</a:t>
            </a:r>
          </a:p>
        </p:txBody>
      </p:sp>
    </p:spTree>
    <p:extLst>
      <p:ext uri="{BB962C8B-B14F-4D97-AF65-F5344CB8AC3E}">
        <p14:creationId xmlns:p14="http://schemas.microsoft.com/office/powerpoint/2010/main" val="254155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BAD06B-77BB-44A4-BB91-5812772CE1DA}">
  <ds:schemaRefs>
    <ds:schemaRef ds:uri="http://www.w3.org/XML/1998/namespace"/>
    <ds:schemaRef ds:uri="http://schemas.microsoft.com/office/2006/documentManagement/types"/>
    <ds:schemaRef ds:uri="9bf20933-00d2-4891-afb5-6d1be79a8f14"/>
    <ds:schemaRef ds:uri="http://schemas.microsoft.com/office/2006/metadata/properties"/>
    <ds:schemaRef ds:uri="http://schemas.openxmlformats.org/package/2006/metadata/core-properties"/>
    <ds:schemaRef ds:uri="616fa6b7-aa88-4ea4-adeb-214dd02a5d83"/>
    <ds:schemaRef ds:uri="http://purl.org/dc/elements/1.1/"/>
    <ds:schemaRef ds:uri="http://schemas.microsoft.com/office/infopath/2007/PartnerControl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37C17DE-9C9D-4A90-A428-7C8C089868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93DC37-1B85-4972-A90C-96AE6127D86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f20933-00d2-4891-afb5-6d1be79a8f14"/>
    <ds:schemaRef ds:uri="616fa6b7-aa88-4ea4-adeb-214dd02a5d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999</Words>
  <Application>Microsoft Office PowerPoint</Application>
  <PresentationFormat>Widescreen</PresentationFormat>
  <Paragraphs>181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Calibri</vt:lpstr>
      <vt:lpstr>Calibri Light</vt:lpstr>
      <vt:lpstr>Chiller</vt:lpstr>
      <vt:lpstr>Gill Sans MT</vt:lpstr>
      <vt:lpstr>lato</vt:lpstr>
      <vt:lpstr>Office Theme</vt:lpstr>
      <vt:lpstr>Gallery</vt:lpstr>
      <vt:lpstr>Physics A level at PHGS</vt:lpstr>
      <vt:lpstr>Why is Physics A level useful ??</vt:lpstr>
      <vt:lpstr>From the Institute of Physics website October 2023</vt:lpstr>
      <vt:lpstr>The AQA A Level Physics Course  at Prince Henry’s A very quick ride through the topics…</vt:lpstr>
      <vt:lpstr>Particles</vt:lpstr>
      <vt:lpstr> Wave-particle duality</vt:lpstr>
      <vt:lpstr> Wave-particle duality</vt:lpstr>
      <vt:lpstr>Mechanics – how things move</vt:lpstr>
      <vt:lpstr>Waves  </vt:lpstr>
      <vt:lpstr>Materials Investigating how ‘stretchy’ things (like springs) and materials (like copper) are</vt:lpstr>
      <vt:lpstr>electricity</vt:lpstr>
      <vt:lpstr>Further mechanics – cyclical motion (what happens when things oscillate or go around in circles)</vt:lpstr>
      <vt:lpstr>Thermal physics</vt:lpstr>
      <vt:lpstr>Gravitational and Electric Fields (are very similar) Capacitors ‘the Physics of Non-Contact forces’</vt:lpstr>
      <vt:lpstr>Magnetic  fields – more non-contact forces</vt:lpstr>
      <vt:lpstr>Nuclear physics</vt:lpstr>
      <vt:lpstr>Turning points</vt:lpstr>
      <vt:lpstr>The AQA A Level Physics Course  at Prince Henry’s</vt:lpstr>
      <vt:lpstr>The way you are examined</vt:lpstr>
      <vt:lpstr>PowerPoint Presentation</vt:lpstr>
      <vt:lpstr>PowerPoint Presentation</vt:lpstr>
      <vt:lpstr>Your teachers</vt:lpstr>
      <vt:lpstr>The text books</vt:lpstr>
      <vt:lpstr>PowerPoint Presentation</vt:lpstr>
      <vt:lpstr>PowerPoint Presentation</vt:lpstr>
      <vt:lpstr>Sharepoint resources – in the Induction folder</vt:lpstr>
      <vt:lpstr>Results 2023</vt:lpstr>
      <vt:lpstr>PowerPoint Presentation</vt:lpstr>
      <vt:lpstr>What will you learn?</vt:lpstr>
      <vt:lpstr>Finally #emotional intelligence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physics??</dc:title>
  <dc:creator>Walker, AA</dc:creator>
  <cp:lastModifiedBy>Andrew Walker</cp:lastModifiedBy>
  <cp:revision>21</cp:revision>
  <dcterms:created xsi:type="dcterms:W3CDTF">2020-10-22T18:36:57Z</dcterms:created>
  <dcterms:modified xsi:type="dcterms:W3CDTF">2024-07-07T11:21:52Z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  <property fmtid="{D5CDD505-2E9C-101B-9397-08002B2CF9AE}" pid="3" name="MediaServiceImageTags">
    <vt:lpwstr/>
  </property>
</Properties>
</file>