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Setting up firefly for iPad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Prince Henry’s Grammar School Guide</a:t>
            </a:r>
          </a:p>
          <a:p>
            <a:r>
              <a:rPr lang="en-GB" dirty="0" smtClean="0"/>
              <a:t>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484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Download “Firefly for students” from the app store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6953" y="2211770"/>
            <a:ext cx="6318094" cy="464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5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873249"/>
            <a:ext cx="7729728" cy="1188720"/>
          </a:xfrm>
        </p:spPr>
        <p:txBody>
          <a:bodyPr/>
          <a:lstStyle/>
          <a:p>
            <a:r>
              <a:rPr lang="en-GB" dirty="0" smtClean="0"/>
              <a:t>2. Open the app and type in the school code </a:t>
            </a:r>
            <a:r>
              <a:rPr lang="en-GB" b="1" dirty="0" smtClean="0"/>
              <a:t>PRINCEHENRYS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97" y="2153412"/>
            <a:ext cx="6218805" cy="4664105"/>
          </a:xfrm>
        </p:spPr>
      </p:pic>
    </p:spTree>
    <p:extLst>
      <p:ext uri="{BB962C8B-B14F-4D97-AF65-F5344CB8AC3E}">
        <p14:creationId xmlns:p14="http://schemas.microsoft.com/office/powerpoint/2010/main" val="4161219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848310"/>
            <a:ext cx="7729728" cy="1188720"/>
          </a:xfrm>
        </p:spPr>
        <p:txBody>
          <a:bodyPr/>
          <a:lstStyle/>
          <a:p>
            <a:r>
              <a:rPr lang="en-GB" dirty="0" smtClean="0"/>
              <a:t>3. The app will then connect to the school system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608" y="2153412"/>
            <a:ext cx="6272784" cy="4704588"/>
          </a:xfrm>
        </p:spPr>
      </p:pic>
    </p:spTree>
    <p:extLst>
      <p:ext uri="{BB962C8B-B14F-4D97-AF65-F5344CB8AC3E}">
        <p14:creationId xmlns:p14="http://schemas.microsoft.com/office/powerpoint/2010/main" val="3085182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4. Click Office 365</a:t>
            </a:r>
            <a:br>
              <a:rPr lang="en-GB" dirty="0" smtClean="0"/>
            </a:br>
            <a:r>
              <a:rPr lang="en-GB" dirty="0" smtClean="0"/>
              <a:t>(you may have to tap it a couple times)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773" y="2234277"/>
            <a:ext cx="6082453" cy="4561840"/>
          </a:xfrm>
        </p:spPr>
      </p:pic>
    </p:spTree>
    <p:extLst>
      <p:ext uri="{BB962C8B-B14F-4D97-AF65-F5344CB8AC3E}">
        <p14:creationId xmlns:p14="http://schemas.microsoft.com/office/powerpoint/2010/main" val="3098943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141317"/>
            <a:ext cx="7729728" cy="20120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5. Type in your student email address (this is your school username followed by @students.princehenrys.co.uk) Then type in your password and tap sign in.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822" y="2194977"/>
            <a:ext cx="6176356" cy="4632268"/>
          </a:xfrm>
        </p:spPr>
      </p:pic>
    </p:spTree>
    <p:extLst>
      <p:ext uri="{BB962C8B-B14F-4D97-AF65-F5344CB8AC3E}">
        <p14:creationId xmlns:p14="http://schemas.microsoft.com/office/powerpoint/2010/main" val="2729488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7. Tap the don’t show this again tick box and then tap yes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073" y="2204948"/>
            <a:ext cx="6126480" cy="4594861"/>
          </a:xfrm>
        </p:spPr>
      </p:pic>
    </p:spTree>
    <p:extLst>
      <p:ext uri="{BB962C8B-B14F-4D97-AF65-F5344CB8AC3E}">
        <p14:creationId xmlns:p14="http://schemas.microsoft.com/office/powerpoint/2010/main" val="3942270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8. The app may take 2-5 minutes to set up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63" y="2200130"/>
            <a:ext cx="6155073" cy="4616305"/>
          </a:xfrm>
        </p:spPr>
      </p:pic>
    </p:spTree>
    <p:extLst>
      <p:ext uri="{BB962C8B-B14F-4D97-AF65-F5344CB8AC3E}">
        <p14:creationId xmlns:p14="http://schemas.microsoft.com/office/powerpoint/2010/main" val="2852190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5" y="2367107"/>
            <a:ext cx="3931920" cy="2111018"/>
          </a:xfrm>
        </p:spPr>
        <p:txBody>
          <a:bodyPr>
            <a:normAutofit/>
          </a:bodyPr>
          <a:lstStyle/>
          <a:p>
            <a:r>
              <a:rPr lang="en-GB" dirty="0" smtClean="0"/>
              <a:t>9. The app should look like this after set up is complete.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224" t="10784" r="4646" b="2870"/>
          <a:stretch/>
        </p:blipFill>
        <p:spPr>
          <a:xfrm>
            <a:off x="5852159" y="149630"/>
            <a:ext cx="5120640" cy="654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004711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4C39E1880CEE4490279FD79E46E602" ma:contentTypeVersion="10" ma:contentTypeDescription="Create a new document." ma:contentTypeScope="" ma:versionID="60eef18c0bd412f38455577ab460be6e">
  <xsd:schema xmlns:xsd="http://www.w3.org/2001/XMLSchema" xmlns:xs="http://www.w3.org/2001/XMLSchema" xmlns:p="http://schemas.microsoft.com/office/2006/metadata/properties" xmlns:ns2="794dfa4b-6ae3-4902-abc9-a8af474a12bb" xmlns:ns3="028e84f9-0cb7-47b3-90ea-c45633277931" targetNamespace="http://schemas.microsoft.com/office/2006/metadata/properties" ma:root="true" ma:fieldsID="2c3429da1530f2e8177011b54efa76f6" ns2:_="" ns3:_="">
    <xsd:import namespace="794dfa4b-6ae3-4902-abc9-a8af474a12bb"/>
    <xsd:import namespace="028e84f9-0cb7-47b3-90ea-c456332779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dfa4b-6ae3-4902-abc9-a8af474a12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e84f9-0cb7-47b3-90ea-c4563327793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07A924F-701A-4DBD-A788-A45E2B182D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4dfa4b-6ae3-4902-abc9-a8af474a12bb"/>
    <ds:schemaRef ds:uri="028e84f9-0cb7-47b3-90ea-c4563327793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7A0060-27A7-4316-82AF-D3AB4CD1A5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56ADB4-F10B-4930-8C95-AF61C3B893AA}">
  <ds:schemaRefs>
    <ds:schemaRef ds:uri="http://schemas.microsoft.com/office/infopath/2007/PartnerControls"/>
    <ds:schemaRef ds:uri="http://www.w3.org/XML/1998/namespace"/>
    <ds:schemaRef ds:uri="http://purl.org/dc/elements/1.1/"/>
    <ds:schemaRef ds:uri="028e84f9-0cb7-47b3-90ea-c45633277931"/>
    <ds:schemaRef ds:uri="http://purl.org/dc/terms/"/>
    <ds:schemaRef ds:uri="http://schemas.microsoft.com/office/2006/documentManagement/types"/>
    <ds:schemaRef ds:uri="794dfa4b-6ae3-4902-abc9-a8af474a12bb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16</TotalTime>
  <Words>131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Gill Sans MT</vt:lpstr>
      <vt:lpstr>Parcel</vt:lpstr>
      <vt:lpstr>Setting up firefly for iPad</vt:lpstr>
      <vt:lpstr>1. Download “Firefly for students” from the app store</vt:lpstr>
      <vt:lpstr>2. Open the app and type in the school code PRINCEHENRYS </vt:lpstr>
      <vt:lpstr>3. The app will then connect to the school system</vt:lpstr>
      <vt:lpstr>4. Click Office 365 (you may have to tap it a couple times)</vt:lpstr>
      <vt:lpstr>5. Type in your student email address (this is your school username followed by @students.princehenrys.co.uk) Then type in your password and tap sign in.</vt:lpstr>
      <vt:lpstr>7. Tap the don’t show this again tick box and then tap yes </vt:lpstr>
      <vt:lpstr>8. The app may take 2-5 minutes to set up</vt:lpstr>
      <vt:lpstr>9. The app should look like this after set up is complete.</vt:lpstr>
    </vt:vector>
  </TitlesOfParts>
  <Company>Prince Henry's Grammar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Setting up firefly for iPad</dc:title>
  <dc:creator>Johnson, SA</dc:creator>
  <cp:lastModifiedBy>Johnson, SA</cp:lastModifiedBy>
  <cp:revision>2</cp:revision>
  <dcterms:created xsi:type="dcterms:W3CDTF">2021-01-22T13:05:54Z</dcterms:created>
  <dcterms:modified xsi:type="dcterms:W3CDTF">2021-01-22T13:22:36Z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0x010100E54C39E1880CEE4490279FD79E46E602</vt:lpwstr>
  </property>
</Properties>
</file>